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7" r:id="rId3"/>
    <p:sldId id="268" r:id="rId4"/>
    <p:sldId id="257" r:id="rId5"/>
    <p:sldId id="265" r:id="rId6"/>
    <p:sldId id="266" r:id="rId7"/>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757"/>
    <a:srgbClr val="79D8B9"/>
    <a:srgbClr val="FC68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p:restoredTop sz="96327"/>
  </p:normalViewPr>
  <p:slideViewPr>
    <p:cSldViewPr snapToGrid="0" snapToObjects="1">
      <p:cViewPr varScale="1">
        <p:scale>
          <a:sx n="111" d="100"/>
          <a:sy n="111" d="100"/>
        </p:scale>
        <p:origin x="232" y="2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R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6FF132-E7E4-C148-8CA6-ADF1EC06F45A}"/>
              </a:ext>
            </a:extLst>
          </p:cNvPr>
          <p:cNvSpPr/>
          <p:nvPr userDrawn="1"/>
        </p:nvSpPr>
        <p:spPr>
          <a:xfrm>
            <a:off x="0" y="0"/>
            <a:ext cx="12192000" cy="6858000"/>
          </a:xfrm>
          <a:prstGeom prst="rect">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CE4CFB33-4D1F-7148-9354-6D8C0F92CA4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dirty="0"/>
          </a:p>
        </p:txBody>
      </p:sp>
      <p:sp>
        <p:nvSpPr>
          <p:cNvPr id="3" name="Subtitle 2">
            <a:extLst>
              <a:ext uri="{FF2B5EF4-FFF2-40B4-BE49-F238E27FC236}">
                <a16:creationId xmlns:a16="http://schemas.microsoft.com/office/drawing/2014/main" id="{D21CAE3E-01C1-5944-8514-C757B07B88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dirty="0"/>
          </a:p>
        </p:txBody>
      </p:sp>
      <p:sp>
        <p:nvSpPr>
          <p:cNvPr id="4" name="Date Placeholder 3">
            <a:extLst>
              <a:ext uri="{FF2B5EF4-FFF2-40B4-BE49-F238E27FC236}">
                <a16:creationId xmlns:a16="http://schemas.microsoft.com/office/drawing/2014/main" id="{B7A188AB-B9A2-4C4C-899D-0F73005E5A15}"/>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F422DE16-78F6-2944-BB76-DCF5003871BF}"/>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410C1FC-0543-F346-871A-7CE340FDE420}"/>
              </a:ext>
            </a:extLst>
          </p:cNvPr>
          <p:cNvSpPr>
            <a:spLocks noGrp="1"/>
          </p:cNvSpPr>
          <p:nvPr>
            <p:ph type="sldNum" sz="quarter" idx="12"/>
          </p:nvPr>
        </p:nvSpPr>
        <p:spPr/>
        <p:txBody>
          <a:bodyPr/>
          <a:lstStyle/>
          <a:p>
            <a:fld id="{7777B1BC-CD2B-7649-864A-E421F5AA761D}" type="slidenum">
              <a:rPr lang="en-BE" smtClean="0"/>
              <a:t>‹#›</a:t>
            </a:fld>
            <a:endParaRPr lang="en-BE" dirty="0"/>
          </a:p>
        </p:txBody>
      </p:sp>
      <p:pic>
        <p:nvPicPr>
          <p:cNvPr id="9" name="Picture 8" descr="A picture containing drawing&#10;&#10;Description automatically generated">
            <a:extLst>
              <a:ext uri="{FF2B5EF4-FFF2-40B4-BE49-F238E27FC236}">
                <a16:creationId xmlns:a16="http://schemas.microsoft.com/office/drawing/2014/main" id="{E10ED13F-F6A0-5948-B67D-3D9A7F4F3464}"/>
              </a:ext>
            </a:extLst>
          </p:cNvPr>
          <p:cNvPicPr>
            <a:picLocks noChangeAspect="1"/>
          </p:cNvPicPr>
          <p:nvPr userDrawn="1"/>
        </p:nvPicPr>
        <p:blipFill>
          <a:blip r:embed="rId2"/>
          <a:stretch>
            <a:fillRect/>
          </a:stretch>
        </p:blipFill>
        <p:spPr>
          <a:xfrm>
            <a:off x="10882800" y="5680150"/>
            <a:ext cx="1097641" cy="1209600"/>
          </a:xfrm>
          <a:prstGeom prst="rect">
            <a:avLst/>
          </a:prstGeom>
        </p:spPr>
      </p:pic>
    </p:spTree>
    <p:extLst>
      <p:ext uri="{BB962C8B-B14F-4D97-AF65-F5344CB8AC3E}">
        <p14:creationId xmlns:p14="http://schemas.microsoft.com/office/powerpoint/2010/main" val="268610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8D2E-509A-424D-B3B8-18CD524AC448}"/>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5C7616AB-783E-1E43-9E8F-8A77D0A76FB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1FF51774-8438-7941-A673-8CFB5DD178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63D94F74-55BF-8C4A-BA1C-EEDA8A538E3A}"/>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6" name="Footer Placeholder 5">
            <a:extLst>
              <a:ext uri="{FF2B5EF4-FFF2-40B4-BE49-F238E27FC236}">
                <a16:creationId xmlns:a16="http://schemas.microsoft.com/office/drawing/2014/main" id="{7C4A1A8D-6529-CE4B-BF06-9EDE0E2E8589}"/>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B206BBBF-D29E-8245-9CCD-54B2659149BC}"/>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8" name="L-shape 7">
            <a:extLst>
              <a:ext uri="{FF2B5EF4-FFF2-40B4-BE49-F238E27FC236}">
                <a16:creationId xmlns:a16="http://schemas.microsoft.com/office/drawing/2014/main" id="{9CAC669A-5578-9742-94CC-A1CFCE6DBFE6}"/>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9" name="L-shape 8">
            <a:extLst>
              <a:ext uri="{FF2B5EF4-FFF2-40B4-BE49-F238E27FC236}">
                <a16:creationId xmlns:a16="http://schemas.microsoft.com/office/drawing/2014/main" id="{5EDA2DB6-F985-2C4C-ADBC-8BFCF443B883}"/>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168111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AFEF-F430-A743-9BEE-9A4A1735801A}"/>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2DA8057A-5E8A-8142-9E69-1A63CE6863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6D4FFCD-0E6D-F845-8B18-1A1464BE1A1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30C905F4-9985-C740-8D87-8FB9CA6E07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A94CCC1-3466-CA46-A172-C3AB71B1EDC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B0BD351B-A374-324A-ADF9-8F0C822401BC}"/>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8" name="Footer Placeholder 7">
            <a:extLst>
              <a:ext uri="{FF2B5EF4-FFF2-40B4-BE49-F238E27FC236}">
                <a16:creationId xmlns:a16="http://schemas.microsoft.com/office/drawing/2014/main" id="{28B0CBF7-7CE0-0747-8F40-024027A5C4BC}"/>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E5A9E104-F3DB-904B-8D69-6279173BED6D}"/>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10" name="L-shape 9">
            <a:extLst>
              <a:ext uri="{FF2B5EF4-FFF2-40B4-BE49-F238E27FC236}">
                <a16:creationId xmlns:a16="http://schemas.microsoft.com/office/drawing/2014/main" id="{33F59E6F-9191-0C4C-9122-E49CF6F27AED}"/>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11" name="L-shape 10">
            <a:extLst>
              <a:ext uri="{FF2B5EF4-FFF2-40B4-BE49-F238E27FC236}">
                <a16:creationId xmlns:a16="http://schemas.microsoft.com/office/drawing/2014/main" id="{51667FCD-CB3F-5444-A8DB-6027A03619A8}"/>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440089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14628-20DB-F14C-8A6E-F255FFAA20F2}"/>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10A456F6-68D1-844A-A8DA-7CD2A6F11200}"/>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4" name="Footer Placeholder 3">
            <a:extLst>
              <a:ext uri="{FF2B5EF4-FFF2-40B4-BE49-F238E27FC236}">
                <a16:creationId xmlns:a16="http://schemas.microsoft.com/office/drawing/2014/main" id="{3F954A01-D7A3-1241-872A-653EF6A2EE7D}"/>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3731EB2B-1BB2-7C4E-80FA-944ADB726156}"/>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6" name="L-shape 5">
            <a:extLst>
              <a:ext uri="{FF2B5EF4-FFF2-40B4-BE49-F238E27FC236}">
                <a16:creationId xmlns:a16="http://schemas.microsoft.com/office/drawing/2014/main" id="{BD794E39-74E4-4041-A728-16C140A0DBE8}"/>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7" name="L-shape 6">
            <a:extLst>
              <a:ext uri="{FF2B5EF4-FFF2-40B4-BE49-F238E27FC236}">
                <a16:creationId xmlns:a16="http://schemas.microsoft.com/office/drawing/2014/main" id="{A5DC95BE-D074-C444-B984-BC7032361BBD}"/>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218172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25DD9-8876-694D-967C-3583BC564EED}"/>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3" name="Footer Placeholder 2">
            <a:extLst>
              <a:ext uri="{FF2B5EF4-FFF2-40B4-BE49-F238E27FC236}">
                <a16:creationId xmlns:a16="http://schemas.microsoft.com/office/drawing/2014/main" id="{71CF42E6-AD59-8042-A449-3427991F2300}"/>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C5F0426F-B060-D048-BE04-182BEB416CB9}"/>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5" name="L-shape 4">
            <a:extLst>
              <a:ext uri="{FF2B5EF4-FFF2-40B4-BE49-F238E27FC236}">
                <a16:creationId xmlns:a16="http://schemas.microsoft.com/office/drawing/2014/main" id="{52E7E2AD-2618-CA4F-8197-699E6626F95D}"/>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 name="L-shape 5">
            <a:extLst>
              <a:ext uri="{FF2B5EF4-FFF2-40B4-BE49-F238E27FC236}">
                <a16:creationId xmlns:a16="http://schemas.microsoft.com/office/drawing/2014/main" id="{E12F1644-4CDC-3F41-95CB-5B132A89AAF2}"/>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2861971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7046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69A4-1C16-7E43-B87C-48EE8BDE0B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98861425-7204-6F4A-95A9-036031EAFE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dirty="0"/>
          </a:p>
        </p:txBody>
      </p:sp>
      <p:sp>
        <p:nvSpPr>
          <p:cNvPr id="4" name="Text Placeholder 3">
            <a:extLst>
              <a:ext uri="{FF2B5EF4-FFF2-40B4-BE49-F238E27FC236}">
                <a16:creationId xmlns:a16="http://schemas.microsoft.com/office/drawing/2014/main" id="{939A8243-E6A6-3649-959F-91DF0417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9DD70C-47A3-D74E-B24F-516BAEDA46BE}"/>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6" name="Footer Placeholder 5">
            <a:extLst>
              <a:ext uri="{FF2B5EF4-FFF2-40B4-BE49-F238E27FC236}">
                <a16:creationId xmlns:a16="http://schemas.microsoft.com/office/drawing/2014/main" id="{10BF167A-962F-9E47-ABBD-9407A1EF61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0A73BB6F-32FB-2742-B5BC-B7BF3FF991CA}"/>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8" name="L-shape 7">
            <a:extLst>
              <a:ext uri="{FF2B5EF4-FFF2-40B4-BE49-F238E27FC236}">
                <a16:creationId xmlns:a16="http://schemas.microsoft.com/office/drawing/2014/main" id="{C681E23A-339A-F74C-948C-79D8F4190DE3}"/>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9" name="L-shape 8">
            <a:extLst>
              <a:ext uri="{FF2B5EF4-FFF2-40B4-BE49-F238E27FC236}">
                <a16:creationId xmlns:a16="http://schemas.microsoft.com/office/drawing/2014/main" id="{734DB020-7E51-D242-AEDE-41CFDC8A92A0}"/>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2366537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5C22-7AFB-084C-9468-0E405FD7D1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DDD19FF4-957E-5749-8DB7-139E945428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BE"/>
          </a:p>
        </p:txBody>
      </p:sp>
      <p:sp>
        <p:nvSpPr>
          <p:cNvPr id="4" name="Text Placeholder 3">
            <a:extLst>
              <a:ext uri="{FF2B5EF4-FFF2-40B4-BE49-F238E27FC236}">
                <a16:creationId xmlns:a16="http://schemas.microsoft.com/office/drawing/2014/main" id="{15D4E380-E070-0C40-8B3D-3086E1111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A9F816D-10AB-8D43-9091-657A1BE5FA03}"/>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6" name="Footer Placeholder 5">
            <a:extLst>
              <a:ext uri="{FF2B5EF4-FFF2-40B4-BE49-F238E27FC236}">
                <a16:creationId xmlns:a16="http://schemas.microsoft.com/office/drawing/2014/main" id="{A2361B9D-0064-9147-82F1-9698B7947718}"/>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27BD1C1B-686A-6F46-B46D-6A5C341E4E52}"/>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8" name="L-shape 7">
            <a:extLst>
              <a:ext uri="{FF2B5EF4-FFF2-40B4-BE49-F238E27FC236}">
                <a16:creationId xmlns:a16="http://schemas.microsoft.com/office/drawing/2014/main" id="{56DEBD8F-E188-794F-B456-134CF4403D83}"/>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9" name="L-shape 8">
            <a:extLst>
              <a:ext uri="{FF2B5EF4-FFF2-40B4-BE49-F238E27FC236}">
                <a16:creationId xmlns:a16="http://schemas.microsoft.com/office/drawing/2014/main" id="{93A6D6AF-D74A-DD40-BF5E-7107DCF028B1}"/>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222685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GRE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6FF132-E7E4-C148-8CA6-ADF1EC06F45A}"/>
              </a:ext>
            </a:extLst>
          </p:cNvPr>
          <p:cNvSpPr/>
          <p:nvPr userDrawn="1"/>
        </p:nvSpPr>
        <p:spPr>
          <a:xfrm>
            <a:off x="0" y="0"/>
            <a:ext cx="12192000" cy="6858000"/>
          </a:xfrm>
          <a:prstGeom prst="rect">
            <a:avLst/>
          </a:prstGeom>
          <a:solidFill>
            <a:srgbClr val="79D8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2" name="Title 1">
            <a:extLst>
              <a:ext uri="{FF2B5EF4-FFF2-40B4-BE49-F238E27FC236}">
                <a16:creationId xmlns:a16="http://schemas.microsoft.com/office/drawing/2014/main" id="{CE4CFB33-4D1F-7148-9354-6D8C0F92CA4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dirty="0"/>
          </a:p>
        </p:txBody>
      </p:sp>
      <p:sp>
        <p:nvSpPr>
          <p:cNvPr id="3" name="Subtitle 2">
            <a:extLst>
              <a:ext uri="{FF2B5EF4-FFF2-40B4-BE49-F238E27FC236}">
                <a16:creationId xmlns:a16="http://schemas.microsoft.com/office/drawing/2014/main" id="{D21CAE3E-01C1-5944-8514-C757B07B88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dirty="0"/>
          </a:p>
        </p:txBody>
      </p:sp>
      <p:sp>
        <p:nvSpPr>
          <p:cNvPr id="4" name="Date Placeholder 3">
            <a:extLst>
              <a:ext uri="{FF2B5EF4-FFF2-40B4-BE49-F238E27FC236}">
                <a16:creationId xmlns:a16="http://schemas.microsoft.com/office/drawing/2014/main" id="{B7A188AB-B9A2-4C4C-899D-0F73005E5A15}"/>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F422DE16-78F6-2944-BB76-DCF5003871BF}"/>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410C1FC-0543-F346-871A-7CE340FDE420}"/>
              </a:ext>
            </a:extLst>
          </p:cNvPr>
          <p:cNvSpPr>
            <a:spLocks noGrp="1"/>
          </p:cNvSpPr>
          <p:nvPr>
            <p:ph type="sldNum" sz="quarter" idx="12"/>
          </p:nvPr>
        </p:nvSpPr>
        <p:spPr/>
        <p:txBody>
          <a:bodyPr/>
          <a:lstStyle/>
          <a:p>
            <a:fld id="{7777B1BC-CD2B-7649-864A-E421F5AA761D}" type="slidenum">
              <a:rPr lang="en-BE" smtClean="0"/>
              <a:t>‹#›</a:t>
            </a:fld>
            <a:endParaRPr lang="en-BE" dirty="0"/>
          </a:p>
        </p:txBody>
      </p:sp>
      <p:pic>
        <p:nvPicPr>
          <p:cNvPr id="9" name="Picture 8" descr="A picture containing drawing&#10;&#10;Description automatically generated">
            <a:extLst>
              <a:ext uri="{FF2B5EF4-FFF2-40B4-BE49-F238E27FC236}">
                <a16:creationId xmlns:a16="http://schemas.microsoft.com/office/drawing/2014/main" id="{E10ED13F-F6A0-5948-B67D-3D9A7F4F3464}"/>
              </a:ext>
            </a:extLst>
          </p:cNvPr>
          <p:cNvPicPr>
            <a:picLocks noChangeAspect="1"/>
          </p:cNvPicPr>
          <p:nvPr userDrawn="1"/>
        </p:nvPicPr>
        <p:blipFill>
          <a:blip r:embed="rId2"/>
          <a:stretch>
            <a:fillRect/>
          </a:stretch>
        </p:blipFill>
        <p:spPr>
          <a:xfrm>
            <a:off x="10882800" y="5680150"/>
            <a:ext cx="1097641" cy="1209600"/>
          </a:xfrm>
          <a:prstGeom prst="rect">
            <a:avLst/>
          </a:prstGeom>
        </p:spPr>
      </p:pic>
    </p:spTree>
    <p:extLst>
      <p:ext uri="{BB962C8B-B14F-4D97-AF65-F5344CB8AC3E}">
        <p14:creationId xmlns:p14="http://schemas.microsoft.com/office/powerpoint/2010/main" val="334450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backgroun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6FF132-E7E4-C148-8CA6-ADF1EC06F45A}"/>
              </a:ext>
            </a:extLst>
          </p:cNvPr>
          <p:cNvSpPr/>
          <p:nvPr userDrawn="1"/>
        </p:nvSpPr>
        <p:spPr>
          <a:xfrm>
            <a:off x="0" y="-573050"/>
            <a:ext cx="12192000" cy="7462800"/>
          </a:xfrm>
          <a:prstGeom prst="rect">
            <a:avLst/>
          </a:prstGeom>
          <a:solidFill>
            <a:srgbClr val="79D8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2" name="Title 1">
            <a:extLst>
              <a:ext uri="{FF2B5EF4-FFF2-40B4-BE49-F238E27FC236}">
                <a16:creationId xmlns:a16="http://schemas.microsoft.com/office/drawing/2014/main" id="{CE4CFB33-4D1F-7148-9354-6D8C0F92CA4A}"/>
              </a:ext>
            </a:extLst>
          </p:cNvPr>
          <p:cNvSpPr>
            <a:spLocks noGrp="1"/>
          </p:cNvSpPr>
          <p:nvPr>
            <p:ph type="ctrTitle"/>
          </p:nvPr>
        </p:nvSpPr>
        <p:spPr>
          <a:xfrm>
            <a:off x="838200" y="1131888"/>
            <a:ext cx="6188765" cy="2387600"/>
          </a:xfrm>
        </p:spPr>
        <p:txBody>
          <a:bodyPr anchor="b"/>
          <a:lstStyle>
            <a:lvl1pPr algn="l">
              <a:defRPr sz="6000"/>
            </a:lvl1pPr>
          </a:lstStyle>
          <a:p>
            <a:r>
              <a:rPr lang="en-GB"/>
              <a:t>Click to edit Master title style</a:t>
            </a:r>
            <a:endParaRPr lang="en-BE" dirty="0"/>
          </a:p>
        </p:txBody>
      </p:sp>
      <p:sp>
        <p:nvSpPr>
          <p:cNvPr id="3" name="Subtitle 2">
            <a:extLst>
              <a:ext uri="{FF2B5EF4-FFF2-40B4-BE49-F238E27FC236}">
                <a16:creationId xmlns:a16="http://schemas.microsoft.com/office/drawing/2014/main" id="{D21CAE3E-01C1-5944-8514-C757B07B88BA}"/>
              </a:ext>
            </a:extLst>
          </p:cNvPr>
          <p:cNvSpPr>
            <a:spLocks noGrp="1"/>
          </p:cNvSpPr>
          <p:nvPr>
            <p:ph type="subTitle" idx="1"/>
          </p:nvPr>
        </p:nvSpPr>
        <p:spPr>
          <a:xfrm>
            <a:off x="838200" y="3631855"/>
            <a:ext cx="6188765"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dirty="0"/>
          </a:p>
        </p:txBody>
      </p:sp>
      <p:sp>
        <p:nvSpPr>
          <p:cNvPr id="6" name="Slide Number Placeholder 5">
            <a:extLst>
              <a:ext uri="{FF2B5EF4-FFF2-40B4-BE49-F238E27FC236}">
                <a16:creationId xmlns:a16="http://schemas.microsoft.com/office/drawing/2014/main" id="{B410C1FC-0543-F346-871A-7CE340FDE420}"/>
              </a:ext>
            </a:extLst>
          </p:cNvPr>
          <p:cNvSpPr>
            <a:spLocks noGrp="1"/>
          </p:cNvSpPr>
          <p:nvPr>
            <p:ph type="sldNum" sz="quarter" idx="12"/>
          </p:nvPr>
        </p:nvSpPr>
        <p:spPr/>
        <p:txBody>
          <a:bodyPr/>
          <a:lstStyle/>
          <a:p>
            <a:fld id="{7777B1BC-CD2B-7649-864A-E421F5AA761D}" type="slidenum">
              <a:rPr lang="en-BE" smtClean="0"/>
              <a:t>‹#›</a:t>
            </a:fld>
            <a:endParaRPr lang="en-BE" dirty="0"/>
          </a:p>
        </p:txBody>
      </p:sp>
      <p:pic>
        <p:nvPicPr>
          <p:cNvPr id="9" name="Picture 8" descr="A picture containing drawing&#10;&#10;Description automatically generated">
            <a:extLst>
              <a:ext uri="{FF2B5EF4-FFF2-40B4-BE49-F238E27FC236}">
                <a16:creationId xmlns:a16="http://schemas.microsoft.com/office/drawing/2014/main" id="{E10ED13F-F6A0-5948-B67D-3D9A7F4F3464}"/>
              </a:ext>
            </a:extLst>
          </p:cNvPr>
          <p:cNvPicPr>
            <a:picLocks noChangeAspect="1"/>
          </p:cNvPicPr>
          <p:nvPr userDrawn="1"/>
        </p:nvPicPr>
        <p:blipFill>
          <a:blip r:embed="rId2"/>
          <a:stretch>
            <a:fillRect/>
          </a:stretch>
        </p:blipFill>
        <p:spPr>
          <a:xfrm>
            <a:off x="10882800" y="5680150"/>
            <a:ext cx="1097641" cy="1209600"/>
          </a:xfrm>
          <a:prstGeom prst="rect">
            <a:avLst/>
          </a:prstGeom>
        </p:spPr>
      </p:pic>
      <p:pic>
        <p:nvPicPr>
          <p:cNvPr id="10" name="Picture 9" descr="A close up of a sign&#10;&#10;Description automatically generated">
            <a:extLst>
              <a:ext uri="{FF2B5EF4-FFF2-40B4-BE49-F238E27FC236}">
                <a16:creationId xmlns:a16="http://schemas.microsoft.com/office/drawing/2014/main" id="{820370B8-46A3-144B-A7D6-B0ED0145E93C}"/>
              </a:ext>
            </a:extLst>
          </p:cNvPr>
          <p:cNvPicPr>
            <a:picLocks noChangeAspect="1"/>
          </p:cNvPicPr>
          <p:nvPr userDrawn="1"/>
        </p:nvPicPr>
        <p:blipFill>
          <a:blip r:embed="rId3"/>
          <a:stretch>
            <a:fillRect/>
          </a:stretch>
        </p:blipFill>
        <p:spPr>
          <a:xfrm>
            <a:off x="8077200" y="31750"/>
            <a:ext cx="4114800" cy="6858000"/>
          </a:xfrm>
          <a:prstGeom prst="rect">
            <a:avLst/>
          </a:prstGeom>
        </p:spPr>
      </p:pic>
    </p:spTree>
    <p:extLst>
      <p:ext uri="{BB962C8B-B14F-4D97-AF65-F5344CB8AC3E}">
        <p14:creationId xmlns:p14="http://schemas.microsoft.com/office/powerpoint/2010/main" val="267179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D488-B171-D84D-A1BC-EE3D461F490D}"/>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DCAFC9FF-15EE-1942-B3DA-7DDCFF5BF2A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90361211-360A-7842-8934-5AC3DB586BDF}"/>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0644ED08-6658-284A-A4D6-889571340DCB}"/>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00BC5EB-EEDD-A343-9810-F20B272FA2E0}"/>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7" name="L-shape 6">
            <a:extLst>
              <a:ext uri="{FF2B5EF4-FFF2-40B4-BE49-F238E27FC236}">
                <a16:creationId xmlns:a16="http://schemas.microsoft.com/office/drawing/2014/main" id="{7456EE12-1B69-8547-9A81-6F704B142CCC}"/>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8" name="L-shape 7">
            <a:extLst>
              <a:ext uri="{FF2B5EF4-FFF2-40B4-BE49-F238E27FC236}">
                <a16:creationId xmlns:a16="http://schemas.microsoft.com/office/drawing/2014/main" id="{2061A6B7-6413-3241-8410-1784124192FB}"/>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209023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R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D0B1CC-1DDB-0145-A5EB-E3A404A0E127}"/>
              </a:ext>
            </a:extLst>
          </p:cNvPr>
          <p:cNvSpPr/>
          <p:nvPr userDrawn="1"/>
        </p:nvSpPr>
        <p:spPr>
          <a:xfrm>
            <a:off x="831850" y="1709738"/>
            <a:ext cx="11360150" cy="2879725"/>
          </a:xfrm>
          <a:prstGeom prst="rect">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EC721817-C66A-5641-B91A-3E1D76E920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8CDCE096-4676-9440-8867-48DF525D6E7C}"/>
              </a:ext>
            </a:extLst>
          </p:cNvPr>
          <p:cNvSpPr>
            <a:spLocks noGrp="1"/>
          </p:cNvSpPr>
          <p:nvPr>
            <p:ph type="body" idx="1"/>
          </p:nvPr>
        </p:nvSpPr>
        <p:spPr>
          <a:xfrm>
            <a:off x="831850" y="4589463"/>
            <a:ext cx="10515600" cy="1500187"/>
          </a:xfrm>
        </p:spPr>
        <p:txBody>
          <a:bodyPr/>
          <a:lstStyle>
            <a:lvl1pPr marL="0" indent="0">
              <a:buNone/>
              <a:defRPr sz="2400">
                <a:solidFill>
                  <a:srgbClr val="1F3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8E71806-392E-A244-ABCA-699F3103B5DF}"/>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3854897A-1192-6040-8A35-C68A0F1E2226}"/>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C7C9E44-DCBA-9E49-83B6-6BE292844668}"/>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8" name="L-shape 7">
            <a:extLst>
              <a:ext uri="{FF2B5EF4-FFF2-40B4-BE49-F238E27FC236}">
                <a16:creationId xmlns:a16="http://schemas.microsoft.com/office/drawing/2014/main" id="{CEB509C8-39E6-7D40-BC26-1D9E896BCFA4}"/>
              </a:ext>
            </a:extLst>
          </p:cNvPr>
          <p:cNvSpPr/>
          <p:nvPr userDrawn="1"/>
        </p:nvSpPr>
        <p:spPr>
          <a:xfrm rot="5400000">
            <a:off x="172640" y="109141"/>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115979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GRE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D0B1CC-1DDB-0145-A5EB-E3A404A0E127}"/>
              </a:ext>
            </a:extLst>
          </p:cNvPr>
          <p:cNvSpPr/>
          <p:nvPr userDrawn="1"/>
        </p:nvSpPr>
        <p:spPr>
          <a:xfrm>
            <a:off x="831850" y="1709738"/>
            <a:ext cx="11360150" cy="2879725"/>
          </a:xfrm>
          <a:prstGeom prst="rect">
            <a:avLst/>
          </a:prstGeom>
          <a:solidFill>
            <a:srgbClr val="79D8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EC721817-C66A-5641-B91A-3E1D76E920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8CDCE096-4676-9440-8867-48DF525D6E7C}"/>
              </a:ext>
            </a:extLst>
          </p:cNvPr>
          <p:cNvSpPr>
            <a:spLocks noGrp="1"/>
          </p:cNvSpPr>
          <p:nvPr>
            <p:ph type="body" idx="1"/>
          </p:nvPr>
        </p:nvSpPr>
        <p:spPr>
          <a:xfrm>
            <a:off x="831850" y="4589463"/>
            <a:ext cx="10515600" cy="1500187"/>
          </a:xfrm>
        </p:spPr>
        <p:txBody>
          <a:bodyPr/>
          <a:lstStyle>
            <a:lvl1pPr marL="0" indent="0">
              <a:buNone/>
              <a:defRPr sz="2400">
                <a:solidFill>
                  <a:srgbClr val="1F3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8E71806-392E-A244-ABCA-699F3103B5DF}"/>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3854897A-1192-6040-8A35-C68A0F1E2226}"/>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C7C9E44-DCBA-9E49-83B6-6BE292844668}"/>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8" name="L-shape 7">
            <a:extLst>
              <a:ext uri="{FF2B5EF4-FFF2-40B4-BE49-F238E27FC236}">
                <a16:creationId xmlns:a16="http://schemas.microsoft.com/office/drawing/2014/main" id="{CEB509C8-39E6-7D40-BC26-1D9E896BCFA4}"/>
              </a:ext>
            </a:extLst>
          </p:cNvPr>
          <p:cNvSpPr/>
          <p:nvPr userDrawn="1"/>
        </p:nvSpPr>
        <p:spPr>
          <a:xfrm rot="5400000">
            <a:off x="172640" y="109141"/>
            <a:ext cx="660400" cy="658019"/>
          </a:xfrm>
          <a:prstGeom prst="corner">
            <a:avLst>
              <a:gd name="adj1" fmla="val 35577"/>
              <a:gd name="adj2" fmla="val 36538"/>
            </a:avLst>
          </a:prstGeom>
          <a:solidFill>
            <a:srgbClr val="79D8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357488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1817-C66A-5641-B91A-3E1D76E920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8CDCE096-4676-9440-8867-48DF525D6E7C}"/>
              </a:ext>
            </a:extLst>
          </p:cNvPr>
          <p:cNvSpPr>
            <a:spLocks noGrp="1"/>
          </p:cNvSpPr>
          <p:nvPr>
            <p:ph type="body" idx="1"/>
          </p:nvPr>
        </p:nvSpPr>
        <p:spPr>
          <a:xfrm>
            <a:off x="831850" y="4589463"/>
            <a:ext cx="10515600" cy="1500187"/>
          </a:xfrm>
        </p:spPr>
        <p:txBody>
          <a:bodyPr/>
          <a:lstStyle>
            <a:lvl1pPr marL="0" indent="0">
              <a:buNone/>
              <a:defRPr sz="2400">
                <a:solidFill>
                  <a:srgbClr val="1F3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8E71806-392E-A244-ABCA-699F3103B5DF}"/>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5" name="Footer Placeholder 4">
            <a:extLst>
              <a:ext uri="{FF2B5EF4-FFF2-40B4-BE49-F238E27FC236}">
                <a16:creationId xmlns:a16="http://schemas.microsoft.com/office/drawing/2014/main" id="{3854897A-1192-6040-8A35-C68A0F1E2226}"/>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C7C9E44-DCBA-9E49-83B6-6BE292844668}"/>
              </a:ext>
            </a:extLst>
          </p:cNvPr>
          <p:cNvSpPr>
            <a:spLocks noGrp="1"/>
          </p:cNvSpPr>
          <p:nvPr>
            <p:ph type="sldNum" sz="quarter" idx="12"/>
          </p:nvPr>
        </p:nvSpPr>
        <p:spPr/>
        <p:txBody>
          <a:bodyPr/>
          <a:lstStyle/>
          <a:p>
            <a:fld id="{7777B1BC-CD2B-7649-864A-E421F5AA761D}" type="slidenum">
              <a:rPr lang="en-BE" smtClean="0"/>
              <a:t>‹#›</a:t>
            </a:fld>
            <a:endParaRPr lang="en-BE"/>
          </a:p>
        </p:txBody>
      </p:sp>
      <p:sp>
        <p:nvSpPr>
          <p:cNvPr id="7" name="L-shape 6">
            <a:extLst>
              <a:ext uri="{FF2B5EF4-FFF2-40B4-BE49-F238E27FC236}">
                <a16:creationId xmlns:a16="http://schemas.microsoft.com/office/drawing/2014/main" id="{1531155A-5596-F141-94DC-021885B3A1A8}"/>
              </a:ext>
            </a:extLst>
          </p:cNvPr>
          <p:cNvSpPr/>
          <p:nvPr userDrawn="1"/>
        </p:nvSpPr>
        <p:spPr>
          <a:xfrm>
            <a:off x="130603" y="1131887"/>
            <a:ext cx="660400" cy="5645150"/>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8" name="L-shape 7">
            <a:extLst>
              <a:ext uri="{FF2B5EF4-FFF2-40B4-BE49-F238E27FC236}">
                <a16:creationId xmlns:a16="http://schemas.microsoft.com/office/drawing/2014/main" id="{6D8A5DF9-3477-A04F-9601-B1D15B0BAE0E}"/>
              </a:ext>
            </a:extLst>
          </p:cNvPr>
          <p:cNvSpPr/>
          <p:nvPr userDrawn="1"/>
        </p:nvSpPr>
        <p:spPr>
          <a:xfrm rot="10800000">
            <a:off x="11400997" y="91280"/>
            <a:ext cx="660400" cy="658019"/>
          </a:xfrm>
          <a:prstGeom prst="corner">
            <a:avLst>
              <a:gd name="adj1" fmla="val 35577"/>
              <a:gd name="adj2" fmla="val 36538"/>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96550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glight Content 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83AB01-8A6B-614B-9278-FDC0EE03FFF7}"/>
              </a:ext>
            </a:extLst>
          </p:cNvPr>
          <p:cNvSpPr/>
          <p:nvPr userDrawn="1"/>
        </p:nvSpPr>
        <p:spPr>
          <a:xfrm>
            <a:off x="0" y="0"/>
            <a:ext cx="3644900" cy="6858000"/>
          </a:xfrm>
          <a:prstGeom prst="rect">
            <a:avLst/>
          </a:prstGeom>
          <a:solidFill>
            <a:srgbClr val="FC6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0D8C8D2E-509A-424D-B3B8-18CD524AC448}"/>
              </a:ext>
            </a:extLst>
          </p:cNvPr>
          <p:cNvSpPr>
            <a:spLocks noGrp="1"/>
          </p:cNvSpPr>
          <p:nvPr>
            <p:ph type="title"/>
          </p:nvPr>
        </p:nvSpPr>
        <p:spPr>
          <a:xfrm>
            <a:off x="257175" y="641350"/>
            <a:ext cx="3130550" cy="4184649"/>
          </a:xfrm>
        </p:spPr>
        <p:txBody>
          <a:bodyPr anchor="t"/>
          <a:lstStyle/>
          <a:p>
            <a:r>
              <a:rPr lang="en-GB"/>
              <a:t>Click to edit Master title style</a:t>
            </a:r>
            <a:endParaRPr lang="en-BE" dirty="0"/>
          </a:p>
        </p:txBody>
      </p:sp>
      <p:sp>
        <p:nvSpPr>
          <p:cNvPr id="4" name="Content Placeholder 3">
            <a:extLst>
              <a:ext uri="{FF2B5EF4-FFF2-40B4-BE49-F238E27FC236}">
                <a16:creationId xmlns:a16="http://schemas.microsoft.com/office/drawing/2014/main" id="{1FF51774-8438-7941-A673-8CFB5DD178C7}"/>
              </a:ext>
            </a:extLst>
          </p:cNvPr>
          <p:cNvSpPr>
            <a:spLocks noGrp="1"/>
          </p:cNvSpPr>
          <p:nvPr>
            <p:ph sz="half" idx="2"/>
          </p:nvPr>
        </p:nvSpPr>
        <p:spPr>
          <a:xfrm>
            <a:off x="4038600" y="641350"/>
            <a:ext cx="7315200" cy="55356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dirty="0"/>
          </a:p>
        </p:txBody>
      </p:sp>
      <p:sp>
        <p:nvSpPr>
          <p:cNvPr id="5" name="Date Placeholder 4">
            <a:extLst>
              <a:ext uri="{FF2B5EF4-FFF2-40B4-BE49-F238E27FC236}">
                <a16:creationId xmlns:a16="http://schemas.microsoft.com/office/drawing/2014/main" id="{63D94F74-55BF-8C4A-BA1C-EEDA8A538E3A}"/>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6" name="Footer Placeholder 5">
            <a:extLst>
              <a:ext uri="{FF2B5EF4-FFF2-40B4-BE49-F238E27FC236}">
                <a16:creationId xmlns:a16="http://schemas.microsoft.com/office/drawing/2014/main" id="{7C4A1A8D-6529-CE4B-BF06-9EDE0E2E8589}"/>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B206BBBF-D29E-8245-9CCD-54B2659149BC}"/>
              </a:ext>
            </a:extLst>
          </p:cNvPr>
          <p:cNvSpPr>
            <a:spLocks noGrp="1"/>
          </p:cNvSpPr>
          <p:nvPr>
            <p:ph type="sldNum" sz="quarter" idx="12"/>
          </p:nvPr>
        </p:nvSpPr>
        <p:spPr/>
        <p:txBody>
          <a:bodyPr/>
          <a:lstStyle/>
          <a:p>
            <a:fld id="{7777B1BC-CD2B-7649-864A-E421F5AA761D}" type="slidenum">
              <a:rPr lang="en-BE" smtClean="0"/>
              <a:t>‹#›</a:t>
            </a:fld>
            <a:endParaRPr lang="en-BE"/>
          </a:p>
        </p:txBody>
      </p:sp>
    </p:spTree>
    <p:extLst>
      <p:ext uri="{BB962C8B-B14F-4D97-AF65-F5344CB8AC3E}">
        <p14:creationId xmlns:p14="http://schemas.microsoft.com/office/powerpoint/2010/main" val="20078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iglight Content GRE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83AB01-8A6B-614B-9278-FDC0EE03FFF7}"/>
              </a:ext>
            </a:extLst>
          </p:cNvPr>
          <p:cNvSpPr/>
          <p:nvPr userDrawn="1"/>
        </p:nvSpPr>
        <p:spPr>
          <a:xfrm>
            <a:off x="0" y="0"/>
            <a:ext cx="3644900" cy="6858000"/>
          </a:xfrm>
          <a:prstGeom prst="rect">
            <a:avLst/>
          </a:prstGeom>
          <a:solidFill>
            <a:srgbClr val="79D8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2" name="Title 1">
            <a:extLst>
              <a:ext uri="{FF2B5EF4-FFF2-40B4-BE49-F238E27FC236}">
                <a16:creationId xmlns:a16="http://schemas.microsoft.com/office/drawing/2014/main" id="{0D8C8D2E-509A-424D-B3B8-18CD524AC448}"/>
              </a:ext>
            </a:extLst>
          </p:cNvPr>
          <p:cNvSpPr>
            <a:spLocks noGrp="1"/>
          </p:cNvSpPr>
          <p:nvPr>
            <p:ph type="title"/>
          </p:nvPr>
        </p:nvSpPr>
        <p:spPr>
          <a:xfrm>
            <a:off x="257175" y="641350"/>
            <a:ext cx="3130550" cy="4184649"/>
          </a:xfrm>
        </p:spPr>
        <p:txBody>
          <a:bodyPr anchor="t"/>
          <a:lstStyle/>
          <a:p>
            <a:r>
              <a:rPr lang="en-GB"/>
              <a:t>Click to edit Master title style</a:t>
            </a:r>
            <a:endParaRPr lang="en-BE" dirty="0"/>
          </a:p>
        </p:txBody>
      </p:sp>
      <p:sp>
        <p:nvSpPr>
          <p:cNvPr id="4" name="Content Placeholder 3">
            <a:extLst>
              <a:ext uri="{FF2B5EF4-FFF2-40B4-BE49-F238E27FC236}">
                <a16:creationId xmlns:a16="http://schemas.microsoft.com/office/drawing/2014/main" id="{1FF51774-8438-7941-A673-8CFB5DD178C7}"/>
              </a:ext>
            </a:extLst>
          </p:cNvPr>
          <p:cNvSpPr>
            <a:spLocks noGrp="1"/>
          </p:cNvSpPr>
          <p:nvPr>
            <p:ph sz="half" idx="2"/>
          </p:nvPr>
        </p:nvSpPr>
        <p:spPr>
          <a:xfrm>
            <a:off x="4038600" y="641350"/>
            <a:ext cx="7315200" cy="55356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dirty="0"/>
          </a:p>
        </p:txBody>
      </p:sp>
      <p:sp>
        <p:nvSpPr>
          <p:cNvPr id="5" name="Date Placeholder 4">
            <a:extLst>
              <a:ext uri="{FF2B5EF4-FFF2-40B4-BE49-F238E27FC236}">
                <a16:creationId xmlns:a16="http://schemas.microsoft.com/office/drawing/2014/main" id="{63D94F74-55BF-8C4A-BA1C-EEDA8A538E3A}"/>
              </a:ext>
            </a:extLst>
          </p:cNvPr>
          <p:cNvSpPr>
            <a:spLocks noGrp="1"/>
          </p:cNvSpPr>
          <p:nvPr>
            <p:ph type="dt" sz="half" idx="10"/>
          </p:nvPr>
        </p:nvSpPr>
        <p:spPr/>
        <p:txBody>
          <a:bodyPr/>
          <a:lstStyle/>
          <a:p>
            <a:fld id="{8B5C8861-FB7F-4143-A718-1471C38DB53F}" type="datetimeFigureOut">
              <a:rPr lang="en-BE" smtClean="0"/>
              <a:t>07/03/2024</a:t>
            </a:fld>
            <a:endParaRPr lang="en-BE"/>
          </a:p>
        </p:txBody>
      </p:sp>
      <p:sp>
        <p:nvSpPr>
          <p:cNvPr id="6" name="Footer Placeholder 5">
            <a:extLst>
              <a:ext uri="{FF2B5EF4-FFF2-40B4-BE49-F238E27FC236}">
                <a16:creationId xmlns:a16="http://schemas.microsoft.com/office/drawing/2014/main" id="{7C4A1A8D-6529-CE4B-BF06-9EDE0E2E8589}"/>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B206BBBF-D29E-8245-9CCD-54B2659149BC}"/>
              </a:ext>
            </a:extLst>
          </p:cNvPr>
          <p:cNvSpPr>
            <a:spLocks noGrp="1"/>
          </p:cNvSpPr>
          <p:nvPr>
            <p:ph type="sldNum" sz="quarter" idx="12"/>
          </p:nvPr>
        </p:nvSpPr>
        <p:spPr/>
        <p:txBody>
          <a:bodyPr/>
          <a:lstStyle/>
          <a:p>
            <a:fld id="{7777B1BC-CD2B-7649-864A-E421F5AA761D}" type="slidenum">
              <a:rPr lang="en-BE" smtClean="0"/>
              <a:t>‹#›</a:t>
            </a:fld>
            <a:endParaRPr lang="en-BE"/>
          </a:p>
        </p:txBody>
      </p:sp>
    </p:spTree>
    <p:extLst>
      <p:ext uri="{BB962C8B-B14F-4D97-AF65-F5344CB8AC3E}">
        <p14:creationId xmlns:p14="http://schemas.microsoft.com/office/powerpoint/2010/main" val="412264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0CF44-18C5-3D4E-B4D3-FA8AA83800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dirty="0"/>
          </a:p>
        </p:txBody>
      </p:sp>
      <p:sp>
        <p:nvSpPr>
          <p:cNvPr id="3" name="Text Placeholder 2">
            <a:extLst>
              <a:ext uri="{FF2B5EF4-FFF2-40B4-BE49-F238E27FC236}">
                <a16:creationId xmlns:a16="http://schemas.microsoft.com/office/drawing/2014/main" id="{505236EF-2A8E-3F41-ABEB-488CD7670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dirty="0"/>
          </a:p>
        </p:txBody>
      </p:sp>
      <p:sp>
        <p:nvSpPr>
          <p:cNvPr id="4" name="Date Placeholder 3">
            <a:extLst>
              <a:ext uri="{FF2B5EF4-FFF2-40B4-BE49-F238E27FC236}">
                <a16:creationId xmlns:a16="http://schemas.microsoft.com/office/drawing/2014/main" id="{39482AA8-8EED-C242-BD4C-FB9221E8132F}"/>
              </a:ext>
            </a:extLst>
          </p:cNvPr>
          <p:cNvSpPr>
            <a:spLocks noGrp="1"/>
          </p:cNvSpPr>
          <p:nvPr>
            <p:ph type="dt" sz="half" idx="2"/>
          </p:nvPr>
        </p:nvSpPr>
        <p:spPr>
          <a:xfrm>
            <a:off x="838200" y="6534150"/>
            <a:ext cx="2743200" cy="365125"/>
          </a:xfrm>
          <a:prstGeom prst="rect">
            <a:avLst/>
          </a:prstGeom>
        </p:spPr>
        <p:txBody>
          <a:bodyPr vert="horz" lIns="91440" tIns="45720" rIns="91440" bIns="45720" rtlCol="0" anchor="ctr"/>
          <a:lstStyle>
            <a:lvl1pPr algn="l">
              <a:defRPr sz="700">
                <a:solidFill>
                  <a:schemeClr val="tx1"/>
                </a:solidFill>
                <a:latin typeface="Montserrat" pitchFamily="2" charset="77"/>
              </a:defRPr>
            </a:lvl1pPr>
          </a:lstStyle>
          <a:p>
            <a:r>
              <a:rPr lang="en-BE" dirty="0"/>
              <a:t>www.im-pact.be</a:t>
            </a:r>
            <a:br>
              <a:rPr lang="en-BE" dirty="0"/>
            </a:br>
            <a:fld id="{8B5C8861-FB7F-4143-A718-1471C38DB53F}" type="datetimeFigureOut">
              <a:rPr lang="en-BE" smtClean="0"/>
              <a:pPr/>
              <a:t>07/03/2024</a:t>
            </a:fld>
            <a:endParaRPr lang="en-BE" sz="700" dirty="0"/>
          </a:p>
        </p:txBody>
      </p:sp>
      <p:sp>
        <p:nvSpPr>
          <p:cNvPr id="5" name="Footer Placeholder 4">
            <a:extLst>
              <a:ext uri="{FF2B5EF4-FFF2-40B4-BE49-F238E27FC236}">
                <a16:creationId xmlns:a16="http://schemas.microsoft.com/office/drawing/2014/main" id="{A85C24DB-B0AA-684C-A3D9-4E944B2A7E94}"/>
              </a:ext>
            </a:extLst>
          </p:cNvPr>
          <p:cNvSpPr>
            <a:spLocks noGrp="1"/>
          </p:cNvSpPr>
          <p:nvPr>
            <p:ph type="ftr" sz="quarter" idx="3"/>
          </p:nvPr>
        </p:nvSpPr>
        <p:spPr>
          <a:xfrm>
            <a:off x="4038600" y="6534150"/>
            <a:ext cx="4114800" cy="365125"/>
          </a:xfrm>
          <a:prstGeom prst="rect">
            <a:avLst/>
          </a:prstGeom>
        </p:spPr>
        <p:txBody>
          <a:bodyPr vert="horz" lIns="91440" tIns="45720" rIns="91440" bIns="45720" rtlCol="0" anchor="ctr"/>
          <a:lstStyle>
            <a:lvl1pPr algn="ctr">
              <a:defRPr sz="700">
                <a:solidFill>
                  <a:schemeClr val="tx1"/>
                </a:solidFill>
                <a:latin typeface="Montserrat" pitchFamily="2" charset="77"/>
              </a:defRPr>
            </a:lvl1pPr>
          </a:lstStyle>
          <a:p>
            <a:endParaRPr lang="en-BE" sz="700" dirty="0"/>
          </a:p>
        </p:txBody>
      </p:sp>
      <p:sp>
        <p:nvSpPr>
          <p:cNvPr id="6" name="Slide Number Placeholder 5">
            <a:extLst>
              <a:ext uri="{FF2B5EF4-FFF2-40B4-BE49-F238E27FC236}">
                <a16:creationId xmlns:a16="http://schemas.microsoft.com/office/drawing/2014/main" id="{63DE33EF-FB70-9046-9F52-9969D812B3F5}"/>
              </a:ext>
            </a:extLst>
          </p:cNvPr>
          <p:cNvSpPr>
            <a:spLocks noGrp="1"/>
          </p:cNvSpPr>
          <p:nvPr>
            <p:ph type="sldNum" sz="quarter" idx="4"/>
          </p:nvPr>
        </p:nvSpPr>
        <p:spPr>
          <a:xfrm>
            <a:off x="11400997" y="6515100"/>
            <a:ext cx="794607" cy="365125"/>
          </a:xfrm>
          <a:prstGeom prst="rect">
            <a:avLst/>
          </a:prstGeom>
        </p:spPr>
        <p:txBody>
          <a:bodyPr vert="horz" lIns="91440" tIns="45720" rIns="91440" bIns="45720" rtlCol="0" anchor="ctr"/>
          <a:lstStyle>
            <a:lvl1pPr algn="r">
              <a:defRPr sz="700">
                <a:solidFill>
                  <a:schemeClr val="tx1"/>
                </a:solidFill>
                <a:latin typeface="Montserrat" pitchFamily="2" charset="77"/>
              </a:defRPr>
            </a:lvl1pPr>
          </a:lstStyle>
          <a:p>
            <a:fld id="{7777B1BC-CD2B-7649-864A-E421F5AA761D}" type="slidenum">
              <a:rPr lang="en-BE" smtClean="0"/>
              <a:pPr/>
              <a:t>‹#›</a:t>
            </a:fld>
            <a:endParaRPr lang="en-BE" sz="700"/>
          </a:p>
        </p:txBody>
      </p:sp>
      <p:pic>
        <p:nvPicPr>
          <p:cNvPr id="8" name="Picture 7" descr="A close up of a sign&#10;&#10;Description automatically generated">
            <a:extLst>
              <a:ext uri="{FF2B5EF4-FFF2-40B4-BE49-F238E27FC236}">
                <a16:creationId xmlns:a16="http://schemas.microsoft.com/office/drawing/2014/main" id="{10612AC8-31C5-1844-9354-019B5DD5F05F}"/>
              </a:ext>
            </a:extLst>
          </p:cNvPr>
          <p:cNvPicPr>
            <a:picLocks noChangeAspect="1"/>
          </p:cNvPicPr>
          <p:nvPr userDrawn="1"/>
        </p:nvPicPr>
        <p:blipFill>
          <a:blip r:embed="rId18"/>
          <a:stretch>
            <a:fillRect/>
          </a:stretch>
        </p:blipFill>
        <p:spPr>
          <a:xfrm>
            <a:off x="10882800" y="5679632"/>
            <a:ext cx="1098637" cy="1209600"/>
          </a:xfrm>
          <a:prstGeom prst="rect">
            <a:avLst/>
          </a:prstGeom>
        </p:spPr>
      </p:pic>
    </p:spTree>
    <p:extLst>
      <p:ext uri="{BB962C8B-B14F-4D97-AF65-F5344CB8AC3E}">
        <p14:creationId xmlns:p14="http://schemas.microsoft.com/office/powerpoint/2010/main" val="18742863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6" r:id="rId3"/>
    <p:sldLayoutId id="2147483650" r:id="rId4"/>
    <p:sldLayoutId id="2147483663" r:id="rId5"/>
    <p:sldLayoutId id="2147483664" r:id="rId6"/>
    <p:sldLayoutId id="2147483651" r:id="rId7"/>
    <p:sldLayoutId id="2147483661" r:id="rId8"/>
    <p:sldLayoutId id="2147483662" r:id="rId9"/>
    <p:sldLayoutId id="2147483652" r:id="rId10"/>
    <p:sldLayoutId id="2147483653" r:id="rId11"/>
    <p:sldLayoutId id="2147483654" r:id="rId12"/>
    <p:sldLayoutId id="2147483655" r:id="rId13"/>
    <p:sldLayoutId id="2147483665" r:id="rId14"/>
    <p:sldLayoutId id="2147483656" r:id="rId15"/>
    <p:sldLayoutId id="2147483657" r:id="rId16"/>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FC96F-0DAA-E544-BB00-C9F1C24B2E15}"/>
              </a:ext>
            </a:extLst>
          </p:cNvPr>
          <p:cNvSpPr>
            <a:spLocks noGrp="1"/>
          </p:cNvSpPr>
          <p:nvPr>
            <p:ph type="ctrTitle"/>
          </p:nvPr>
        </p:nvSpPr>
        <p:spPr/>
        <p:txBody>
          <a:bodyPr/>
          <a:lstStyle/>
          <a:p>
            <a:r>
              <a:rPr lang="en-BE" dirty="0"/>
              <a:t>im-pact</a:t>
            </a:r>
          </a:p>
        </p:txBody>
      </p:sp>
      <p:sp>
        <p:nvSpPr>
          <p:cNvPr id="3" name="Subtitle 2">
            <a:extLst>
              <a:ext uri="{FF2B5EF4-FFF2-40B4-BE49-F238E27FC236}">
                <a16:creationId xmlns:a16="http://schemas.microsoft.com/office/drawing/2014/main" id="{18B42917-8F5D-3547-8404-D157FCEFA6FB}"/>
              </a:ext>
            </a:extLst>
          </p:cNvPr>
          <p:cNvSpPr>
            <a:spLocks noGrp="1"/>
          </p:cNvSpPr>
          <p:nvPr>
            <p:ph type="subTitle" idx="1"/>
          </p:nvPr>
        </p:nvSpPr>
        <p:spPr/>
        <p:txBody>
          <a:bodyPr/>
          <a:lstStyle/>
          <a:p>
            <a:r>
              <a:rPr lang="nl-BE" dirty="0"/>
              <a:t>Realising complex challenges.</a:t>
            </a:r>
            <a:endParaRPr lang="en-BE" dirty="0"/>
          </a:p>
        </p:txBody>
      </p:sp>
    </p:spTree>
    <p:extLst>
      <p:ext uri="{BB962C8B-B14F-4D97-AF65-F5344CB8AC3E}">
        <p14:creationId xmlns:p14="http://schemas.microsoft.com/office/powerpoint/2010/main" val="377360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021B4D-5223-1843-A5F7-463EB41F6E16}"/>
              </a:ext>
            </a:extLst>
          </p:cNvPr>
          <p:cNvSpPr>
            <a:spLocks noGrp="1"/>
          </p:cNvSpPr>
          <p:nvPr>
            <p:ph type="title"/>
          </p:nvPr>
        </p:nvSpPr>
        <p:spPr/>
        <p:txBody>
          <a:bodyPr/>
          <a:lstStyle/>
          <a:p>
            <a:r>
              <a:rPr lang="nl-BE" b="1" dirty="0">
                <a:cs typeface="Calibri" panose="020F0502020204030204" pitchFamily="34" charset="0"/>
              </a:rPr>
              <a:t>INTRODUCTION</a:t>
            </a:r>
            <a:endParaRPr lang="en-BE" dirty="0"/>
          </a:p>
        </p:txBody>
      </p:sp>
      <p:sp>
        <p:nvSpPr>
          <p:cNvPr id="5" name="Content Placeholder 4">
            <a:extLst>
              <a:ext uri="{FF2B5EF4-FFF2-40B4-BE49-F238E27FC236}">
                <a16:creationId xmlns:a16="http://schemas.microsoft.com/office/drawing/2014/main" id="{2CA40505-08C4-9A4D-A41A-54C001F46738}"/>
              </a:ext>
            </a:extLst>
          </p:cNvPr>
          <p:cNvSpPr>
            <a:spLocks noGrp="1"/>
          </p:cNvSpPr>
          <p:nvPr>
            <p:ph idx="1"/>
          </p:nvPr>
        </p:nvSpPr>
        <p:spPr/>
        <p:txBody>
          <a:bodyPr>
            <a:normAutofit/>
          </a:bodyPr>
          <a:lstStyle/>
          <a:p>
            <a:pPr marL="360363" indent="-360363" algn="just">
              <a:lnSpc>
                <a:spcPct val="107000"/>
              </a:lnSpc>
              <a:spcBef>
                <a:spcPts val="0"/>
              </a:spcBef>
              <a:buFont typeface="Wingdings" panose="05000000000000000000" pitchFamily="2" charset="2"/>
              <a:buChar char="§"/>
            </a:pPr>
            <a:r>
              <a:rPr lang="en-GB" sz="2200" b="1" dirty="0">
                <a:effectLst/>
                <a:ea typeface="Calibri" panose="020F0502020204030204" pitchFamily="34" charset="0"/>
                <a:cs typeface="Times New Roman" panose="02020603050405020304" pitchFamily="18" charset="0"/>
              </a:rPr>
              <a:t>IM-PACT</a:t>
            </a:r>
            <a:r>
              <a:rPr lang="en-GB" sz="2200" dirty="0">
                <a:effectLst/>
                <a:ea typeface="Calibri" panose="020F0502020204030204" pitchFamily="34" charset="0"/>
                <a:cs typeface="Times New Roman" panose="02020603050405020304" pitchFamily="18" charset="0"/>
              </a:rPr>
              <a:t> has emerged from </a:t>
            </a:r>
            <a:r>
              <a:rPr lang="en-GB" sz="2200" u="sng" dirty="0">
                <a:effectLst/>
                <a:ea typeface="Calibri" panose="020F0502020204030204" pitchFamily="34" charset="0"/>
                <a:cs typeface="Times New Roman" panose="02020603050405020304" pitchFamily="18" charset="0"/>
              </a:rPr>
              <a:t>the belief</a:t>
            </a:r>
            <a:r>
              <a:rPr lang="en-GB" sz="2200" dirty="0">
                <a:effectLst/>
                <a:ea typeface="Calibri" panose="020F0502020204030204" pitchFamily="34" charset="0"/>
                <a:cs typeface="Times New Roman" panose="02020603050405020304" pitchFamily="18" charset="0"/>
              </a:rPr>
              <a:t> that (almost) nothing is truly impossible. This guiding principle allows for a refreshing approach to </a:t>
            </a:r>
            <a:r>
              <a:rPr lang="en-GB" sz="2200" u="sng" dirty="0">
                <a:effectLst/>
                <a:ea typeface="Calibri" panose="020F0502020204030204" pitchFamily="34" charset="0"/>
                <a:cs typeface="Times New Roman" panose="02020603050405020304" pitchFamily="18" charset="0"/>
              </a:rPr>
              <a:t>every</a:t>
            </a:r>
            <a:r>
              <a:rPr lang="en-GB" sz="2200" dirty="0">
                <a:effectLst/>
                <a:ea typeface="Calibri" panose="020F0502020204030204" pitchFamily="34" charset="0"/>
                <a:cs typeface="Times New Roman" panose="02020603050405020304" pitchFamily="18" charset="0"/>
              </a:rPr>
              <a:t> challenge, crafting </a:t>
            </a:r>
            <a:r>
              <a:rPr lang="en-GB" sz="2200" u="sng" dirty="0">
                <a:effectLst/>
                <a:ea typeface="Calibri" panose="020F0502020204030204" pitchFamily="34" charset="0"/>
                <a:cs typeface="Times New Roman" panose="02020603050405020304" pitchFamily="18" charset="0"/>
              </a:rPr>
              <a:t>clear</a:t>
            </a:r>
            <a:r>
              <a:rPr lang="en-GB" sz="2200" dirty="0">
                <a:effectLst/>
                <a:ea typeface="Calibri" panose="020F0502020204030204" pitchFamily="34" charset="0"/>
                <a:cs typeface="Times New Roman" panose="02020603050405020304" pitchFamily="18" charset="0"/>
              </a:rPr>
              <a:t> answers to each question, even when the process has become </a:t>
            </a:r>
            <a:r>
              <a:rPr lang="en-GB" sz="2200" u="sng" dirty="0">
                <a:effectLst/>
                <a:ea typeface="Calibri" panose="020F0502020204030204" pitchFamily="34" charset="0"/>
                <a:cs typeface="Times New Roman" panose="02020603050405020304" pitchFamily="18" charset="0"/>
              </a:rPr>
              <a:t>stagnant</a:t>
            </a:r>
            <a:r>
              <a:rPr lang="en-GB" sz="2200" dirty="0">
                <a:effectLst/>
                <a:ea typeface="Calibri" panose="020F0502020204030204" pitchFamily="34" charset="0"/>
                <a:cs typeface="Times New Roman" panose="02020603050405020304" pitchFamily="18" charset="0"/>
              </a:rPr>
              <a:t>.</a:t>
            </a:r>
          </a:p>
          <a:p>
            <a:pPr marL="360363" indent="-360363" algn="just">
              <a:lnSpc>
                <a:spcPct val="107000"/>
              </a:lnSpc>
              <a:spcBef>
                <a:spcPts val="0"/>
              </a:spcBef>
              <a:buFont typeface="Wingdings" panose="05000000000000000000" pitchFamily="2" charset="2"/>
              <a:buChar char="§"/>
            </a:pPr>
            <a:endParaRPr lang="en-GB" sz="2200" b="1" dirty="0">
              <a:effectLst/>
              <a:ea typeface="Calibri" panose="020F0502020204030204" pitchFamily="34" charset="0"/>
              <a:cs typeface="Times New Roman" panose="02020603050405020304" pitchFamily="18" charset="0"/>
            </a:endParaRPr>
          </a:p>
          <a:p>
            <a:pPr marL="360363" indent="-360363" algn="just">
              <a:lnSpc>
                <a:spcPct val="107000"/>
              </a:lnSpc>
              <a:spcBef>
                <a:spcPts val="0"/>
              </a:spcBef>
              <a:spcAft>
                <a:spcPts val="900"/>
              </a:spcAft>
              <a:buFont typeface="Wingdings" panose="05000000000000000000" pitchFamily="2" charset="2"/>
              <a:buChar char="§"/>
            </a:pPr>
            <a:r>
              <a:rPr lang="en-GB" sz="2200" b="1" dirty="0">
                <a:effectLst/>
                <a:ea typeface="Calibri" panose="020F0502020204030204" pitchFamily="34" charset="0"/>
                <a:cs typeface="Times New Roman" panose="02020603050405020304" pitchFamily="18" charset="0"/>
              </a:rPr>
              <a:t>IM-PACT</a:t>
            </a:r>
            <a:r>
              <a:rPr lang="en-GB" sz="2200" dirty="0">
                <a:effectLst/>
                <a:ea typeface="Calibri" panose="020F0502020204030204" pitchFamily="34" charset="0"/>
                <a:cs typeface="Times New Roman" panose="02020603050405020304" pitchFamily="18" charset="0"/>
              </a:rPr>
              <a:t> approaches challenges as an </a:t>
            </a:r>
            <a:r>
              <a:rPr lang="en-GB" sz="2200" b="1" dirty="0">
                <a:effectLst/>
                <a:ea typeface="Calibri" panose="020F0502020204030204" pitchFamily="34" charset="0"/>
                <a:cs typeface="Times New Roman" panose="02020603050405020304" pitchFamily="18" charset="0"/>
              </a:rPr>
              <a:t>entrepreneur</a:t>
            </a:r>
            <a:r>
              <a:rPr lang="en-GB" sz="2200" dirty="0">
                <a:effectLst/>
                <a:ea typeface="Calibri" panose="020F0502020204030204" pitchFamily="34" charset="0"/>
                <a:cs typeface="Times New Roman" panose="02020603050405020304" pitchFamily="18" charset="0"/>
              </a:rPr>
              <a:t>, </a:t>
            </a:r>
            <a:r>
              <a:rPr lang="en-GB" sz="2200" u="sng" dirty="0">
                <a:effectLst/>
                <a:ea typeface="Calibri" panose="020F0502020204030204" pitchFamily="34" charset="0"/>
                <a:cs typeface="Times New Roman" panose="02020603050405020304" pitchFamily="18" charset="0"/>
              </a:rPr>
              <a:t>integrating</a:t>
            </a:r>
            <a:r>
              <a:rPr lang="en-GB" sz="2200" dirty="0">
                <a:effectLst/>
                <a:ea typeface="Calibri" panose="020F0502020204030204" pitchFamily="34" charset="0"/>
                <a:cs typeface="Times New Roman" panose="02020603050405020304" pitchFamily="18" charset="0"/>
              </a:rPr>
              <a:t> and seeking </a:t>
            </a:r>
            <a:r>
              <a:rPr lang="en-GB" sz="2200" u="sng" dirty="0">
                <a:effectLst/>
                <a:ea typeface="Calibri" panose="020F0502020204030204" pitchFamily="34" charset="0"/>
                <a:cs typeface="Times New Roman" panose="02020603050405020304" pitchFamily="18" charset="0"/>
              </a:rPr>
              <a:t>balance</a:t>
            </a:r>
            <a:r>
              <a:rPr lang="en-GB" sz="2200" dirty="0">
                <a:effectLst/>
                <a:ea typeface="Calibri" panose="020F0502020204030204" pitchFamily="34" charset="0"/>
                <a:cs typeface="Times New Roman" panose="02020603050405020304" pitchFamily="18" charset="0"/>
              </a:rPr>
              <a:t>: between public and private, tradition and innovation, societal value and economy, capital and labour, ...</a:t>
            </a:r>
          </a:p>
          <a:p>
            <a:pPr marL="457200" lvl="1" indent="0" algn="just">
              <a:lnSpc>
                <a:spcPct val="107000"/>
              </a:lnSpc>
              <a:spcBef>
                <a:spcPts val="0"/>
              </a:spcBef>
              <a:spcAft>
                <a:spcPts val="900"/>
              </a:spcAft>
              <a:buNone/>
            </a:pPr>
            <a:r>
              <a:rPr lang="en-GB" sz="2200" dirty="0">
                <a:effectLst/>
                <a:ea typeface="Calibri" panose="020F0502020204030204" pitchFamily="34" charset="0"/>
                <a:cs typeface="Times New Roman" panose="02020603050405020304" pitchFamily="18" charset="0"/>
              </a:rPr>
              <a:t>•   </a:t>
            </a:r>
            <a:r>
              <a:rPr lang="en-GB" sz="2200" b="1" dirty="0">
                <a:effectLst/>
                <a:ea typeface="Calibri" panose="020F0502020204030204" pitchFamily="34" charset="0"/>
                <a:cs typeface="Times New Roman" panose="02020603050405020304" pitchFamily="18" charset="0"/>
              </a:rPr>
              <a:t>Sustainability</a:t>
            </a:r>
            <a:r>
              <a:rPr lang="en-GB" sz="2200" dirty="0">
                <a:effectLst/>
                <a:ea typeface="Calibri" panose="020F0502020204030204" pitchFamily="34" charset="0"/>
                <a:cs typeface="Times New Roman" panose="02020603050405020304" pitchFamily="18" charset="0"/>
              </a:rPr>
              <a:t> and seeking </a:t>
            </a:r>
            <a:r>
              <a:rPr lang="en-GB" sz="2200" b="1" dirty="0">
                <a:effectLst/>
                <a:ea typeface="Calibri" panose="020F0502020204030204" pitchFamily="34" charset="0"/>
                <a:cs typeface="Times New Roman" panose="02020603050405020304" pitchFamily="18" charset="0"/>
              </a:rPr>
              <a:t>synergy</a:t>
            </a:r>
            <a:r>
              <a:rPr lang="en-GB" sz="2200" dirty="0">
                <a:effectLst/>
                <a:ea typeface="Calibri" panose="020F0502020204030204" pitchFamily="34" charset="0"/>
                <a:cs typeface="Times New Roman" panose="02020603050405020304" pitchFamily="18" charset="0"/>
              </a:rPr>
              <a:t> are </a:t>
            </a:r>
            <a:r>
              <a:rPr lang="en-GB" sz="2200" u="sng" dirty="0">
                <a:effectLst/>
                <a:ea typeface="Calibri" panose="020F0502020204030204" pitchFamily="34" charset="0"/>
                <a:cs typeface="Times New Roman" panose="02020603050405020304" pitchFamily="18" charset="0"/>
              </a:rPr>
              <a:t>constant touchstones</a:t>
            </a:r>
            <a:endParaRPr lang="en-GB" sz="2200" dirty="0">
              <a:effectLst/>
              <a:ea typeface="Calibri" panose="020F0502020204030204" pitchFamily="34" charset="0"/>
              <a:cs typeface="Times New Roman" panose="02020603050405020304" pitchFamily="18" charset="0"/>
            </a:endParaRPr>
          </a:p>
          <a:p>
            <a:pPr marL="457200" lvl="1" indent="0" algn="just">
              <a:lnSpc>
                <a:spcPct val="107000"/>
              </a:lnSpc>
              <a:spcBef>
                <a:spcPts val="0"/>
              </a:spcBef>
              <a:spcAft>
                <a:spcPts val="900"/>
              </a:spcAft>
              <a:buNone/>
            </a:pPr>
            <a:r>
              <a:rPr lang="en-GB" sz="2200" dirty="0">
                <a:effectLst/>
                <a:ea typeface="Calibri" panose="020F0502020204030204" pitchFamily="34" charset="0"/>
                <a:cs typeface="Times New Roman" panose="02020603050405020304" pitchFamily="18" charset="0"/>
              </a:rPr>
              <a:t>•   The playing field is </a:t>
            </a:r>
            <a:r>
              <a:rPr lang="en-GB" sz="2200" u="sng" dirty="0">
                <a:effectLst/>
                <a:ea typeface="Calibri" panose="020F0502020204030204" pitchFamily="34" charset="0"/>
                <a:cs typeface="Times New Roman" panose="02020603050405020304" pitchFamily="18" charset="0"/>
              </a:rPr>
              <a:t>broad</a:t>
            </a:r>
            <a:r>
              <a:rPr lang="en-GB" sz="2200" dirty="0">
                <a:effectLst/>
                <a:ea typeface="Calibri" panose="020F0502020204030204" pitchFamily="34" charset="0"/>
                <a:cs typeface="Times New Roman" panose="02020603050405020304" pitchFamily="18" charset="0"/>
              </a:rPr>
              <a:t>: energy, heat, water, climate, environment, waste, infrastructure, well-being, ... </a:t>
            </a:r>
          </a:p>
        </p:txBody>
      </p:sp>
    </p:spTree>
    <p:extLst>
      <p:ext uri="{BB962C8B-B14F-4D97-AF65-F5344CB8AC3E}">
        <p14:creationId xmlns:p14="http://schemas.microsoft.com/office/powerpoint/2010/main" val="213812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021B4D-5223-1843-A5F7-463EB41F6E16}"/>
              </a:ext>
            </a:extLst>
          </p:cNvPr>
          <p:cNvSpPr>
            <a:spLocks noGrp="1"/>
          </p:cNvSpPr>
          <p:nvPr>
            <p:ph type="title"/>
          </p:nvPr>
        </p:nvSpPr>
        <p:spPr/>
        <p:txBody>
          <a:bodyPr/>
          <a:lstStyle/>
          <a:p>
            <a:r>
              <a:rPr lang="en-GB" dirty="0"/>
              <a:t>BRAND COMMITMENTS</a:t>
            </a:r>
            <a:endParaRPr lang="en-BE" dirty="0"/>
          </a:p>
        </p:txBody>
      </p:sp>
      <p:sp>
        <p:nvSpPr>
          <p:cNvPr id="5" name="Content Placeholder 4">
            <a:extLst>
              <a:ext uri="{FF2B5EF4-FFF2-40B4-BE49-F238E27FC236}">
                <a16:creationId xmlns:a16="http://schemas.microsoft.com/office/drawing/2014/main" id="{2CA40505-08C4-9A4D-A41A-54C001F46738}"/>
              </a:ext>
            </a:extLst>
          </p:cNvPr>
          <p:cNvSpPr>
            <a:spLocks noGrp="1"/>
          </p:cNvSpPr>
          <p:nvPr>
            <p:ph idx="1"/>
          </p:nvPr>
        </p:nvSpPr>
        <p:spPr>
          <a:xfrm>
            <a:off x="838200" y="1825625"/>
            <a:ext cx="10515600" cy="4765180"/>
          </a:xfrm>
        </p:spPr>
        <p:txBody>
          <a:bodyPr>
            <a:normAutofit fontScale="77500" lnSpcReduction="20000"/>
          </a:bodyPr>
          <a:lstStyle/>
          <a:p>
            <a:pPr marL="360363" indent="-360363">
              <a:lnSpc>
                <a:spcPct val="107000"/>
              </a:lnSpc>
              <a:spcBef>
                <a:spcPts val="1800"/>
              </a:spcBef>
              <a:spcAft>
                <a:spcPts val="800"/>
              </a:spcAft>
              <a:buFont typeface="Wingdings" panose="05000000000000000000" pitchFamily="2" charset="2"/>
              <a:buChar char="§"/>
            </a:pPr>
            <a:r>
              <a:rPr lang="en-GB" sz="2400" kern="100" dirty="0">
                <a:effectLst/>
                <a:ea typeface="Calibri" panose="020F0502020204030204" pitchFamily="34" charset="0"/>
                <a:cs typeface="Times New Roman" panose="02020603050405020304" pitchFamily="18" charset="0"/>
              </a:rPr>
              <a:t>Special affection for </a:t>
            </a:r>
            <a:r>
              <a:rPr lang="en-GB" sz="2400" b="1" kern="100" dirty="0">
                <a:effectLst/>
                <a:ea typeface="Calibri" panose="020F0502020204030204" pitchFamily="34" charset="0"/>
                <a:cs typeface="Times New Roman" panose="02020603050405020304" pitchFamily="18" charset="0"/>
              </a:rPr>
              <a:t>complex challenges</a:t>
            </a:r>
            <a:r>
              <a:rPr lang="en-GB" sz="2400" kern="100" dirty="0">
                <a:effectLst/>
                <a:ea typeface="Calibri" panose="020F0502020204030204" pitchFamily="34" charset="0"/>
                <a:cs typeface="Times New Roman" panose="02020603050405020304" pitchFamily="18" charset="0"/>
              </a:rPr>
              <a:t>.</a:t>
            </a:r>
          </a:p>
          <a:p>
            <a:pPr marL="360363" indent="-360363">
              <a:lnSpc>
                <a:spcPct val="107000"/>
              </a:lnSpc>
              <a:spcAft>
                <a:spcPts val="800"/>
              </a:spcAft>
              <a:buFont typeface="Wingdings" panose="05000000000000000000" pitchFamily="2" charset="2"/>
              <a:buChar char="§"/>
            </a:pPr>
            <a:r>
              <a:rPr lang="en-GB" sz="2400" kern="100" dirty="0">
                <a:effectLst/>
                <a:ea typeface="Calibri" panose="020F0502020204030204" pitchFamily="34" charset="0"/>
                <a:cs typeface="Times New Roman" panose="02020603050405020304" pitchFamily="18" charset="0"/>
              </a:rPr>
              <a:t>End-to-end</a:t>
            </a:r>
            <a:r>
              <a:rPr lang="en-GB" sz="2400" b="1" kern="100" dirty="0">
                <a:effectLst/>
                <a:ea typeface="Calibri" panose="020F0502020204030204" pitchFamily="34" charset="0"/>
                <a:cs typeface="Times New Roman" panose="02020603050405020304" pitchFamily="18" charset="0"/>
              </a:rPr>
              <a:t> total solution</a:t>
            </a:r>
            <a:r>
              <a:rPr lang="en-GB" sz="2400" kern="100" dirty="0">
                <a:effectLst/>
                <a:ea typeface="Calibri" panose="020F0502020204030204" pitchFamily="34" charset="0"/>
                <a:cs typeface="Times New Roman" panose="02020603050405020304" pitchFamily="18" charset="0"/>
              </a:rPr>
              <a:t>, </a:t>
            </a:r>
            <a:r>
              <a:rPr lang="en-GB" sz="2400" u="sng" kern="100" dirty="0">
                <a:effectLst/>
                <a:ea typeface="Calibri" panose="020F0502020204030204" pitchFamily="34" charset="0"/>
                <a:cs typeface="Times New Roman" panose="02020603050405020304" pitchFamily="18" charset="0"/>
              </a:rPr>
              <a:t>tailored</a:t>
            </a:r>
            <a:r>
              <a:rPr lang="en-GB" sz="2400" kern="100" dirty="0">
                <a:effectLst/>
                <a:ea typeface="Calibri" panose="020F0502020204030204" pitchFamily="34" charset="0"/>
                <a:cs typeface="Times New Roman" panose="02020603050405020304" pitchFamily="18" charset="0"/>
              </a:rPr>
              <a:t> to your needs and from the </a:t>
            </a:r>
            <a:r>
              <a:rPr lang="en-GB" sz="2400" u="sng" kern="100" dirty="0">
                <a:effectLst/>
                <a:ea typeface="Calibri" panose="020F0502020204030204" pitchFamily="34" charset="0"/>
                <a:cs typeface="Times New Roman" panose="02020603050405020304" pitchFamily="18" charset="0"/>
              </a:rPr>
              <a:t>right</a:t>
            </a:r>
            <a:r>
              <a:rPr lang="en-GB" sz="2400" kern="100" dirty="0">
                <a:effectLst/>
                <a:ea typeface="Calibri" panose="020F0502020204030204" pitchFamily="34" charset="0"/>
                <a:cs typeface="Times New Roman" panose="02020603050405020304" pitchFamily="18" charset="0"/>
              </a:rPr>
              <a:t> team, assembled ad-hoc.</a:t>
            </a:r>
          </a:p>
          <a:p>
            <a:pPr marL="360363" indent="-360363">
              <a:lnSpc>
                <a:spcPct val="107000"/>
              </a:lnSpc>
              <a:spcAft>
                <a:spcPts val="800"/>
              </a:spcAft>
              <a:buFont typeface="Wingdings" panose="05000000000000000000" pitchFamily="2" charset="2"/>
              <a:buChar char="§"/>
            </a:pPr>
            <a:r>
              <a:rPr lang="en-GB" sz="2400" b="1" kern="100" dirty="0">
                <a:effectLst/>
                <a:ea typeface="Calibri" panose="020F0502020204030204" pitchFamily="34" charset="0"/>
                <a:cs typeface="Times New Roman" panose="02020603050405020304" pitchFamily="18" charset="0"/>
              </a:rPr>
              <a:t>Masterclass</a:t>
            </a:r>
            <a:r>
              <a:rPr lang="en-GB" sz="2400" kern="100" dirty="0">
                <a:effectLst/>
                <a:ea typeface="Calibri" panose="020F0502020204030204" pitchFamily="34" charset="0"/>
                <a:cs typeface="Times New Roman" panose="02020603050405020304" pitchFamily="18" charset="0"/>
              </a:rPr>
              <a:t> in surprising </a:t>
            </a:r>
            <a:r>
              <a:rPr lang="en-GB" sz="2400" u="sng" kern="100" dirty="0">
                <a:effectLst/>
                <a:ea typeface="Calibri" panose="020F0502020204030204" pitchFamily="34" charset="0"/>
                <a:cs typeface="Times New Roman" panose="02020603050405020304" pitchFamily="18" charset="0"/>
              </a:rPr>
              <a:t>solutions</a:t>
            </a:r>
            <a:r>
              <a:rPr lang="en-GB" sz="2400" kern="100" dirty="0">
                <a:effectLst/>
                <a:ea typeface="Calibri" panose="020F0502020204030204" pitchFamily="34" charset="0"/>
                <a:cs typeface="Times New Roman" panose="02020603050405020304" pitchFamily="18" charset="0"/>
              </a:rPr>
              <a:t>: smart, compliant, and assured.</a:t>
            </a:r>
          </a:p>
          <a:p>
            <a:pPr marL="360363" indent="-360363">
              <a:lnSpc>
                <a:spcPct val="107000"/>
              </a:lnSpc>
              <a:spcAft>
                <a:spcPts val="800"/>
              </a:spcAft>
              <a:buFont typeface="Wingdings" panose="05000000000000000000" pitchFamily="2" charset="2"/>
              <a:buChar char="§"/>
            </a:pPr>
            <a:r>
              <a:rPr lang="en-GB" sz="2400" b="1" kern="100" dirty="0">
                <a:effectLst/>
                <a:ea typeface="Calibri" panose="020F0502020204030204" pitchFamily="34" charset="0"/>
                <a:cs typeface="Times New Roman" panose="02020603050405020304" pitchFamily="18" charset="0"/>
              </a:rPr>
              <a:t>Tight</a:t>
            </a:r>
            <a:r>
              <a:rPr lang="en-GB" sz="2400" kern="100" dirty="0">
                <a:effectLst/>
                <a:ea typeface="Calibri" panose="020F0502020204030204" pitchFamily="34" charset="0"/>
                <a:cs typeface="Times New Roman" panose="02020603050405020304" pitchFamily="18" charset="0"/>
              </a:rPr>
              <a:t>, </a:t>
            </a:r>
            <a:r>
              <a:rPr lang="en-GB" sz="2400" b="1" kern="100" dirty="0">
                <a:effectLst/>
                <a:ea typeface="Calibri" panose="020F0502020204030204" pitchFamily="34" charset="0"/>
                <a:cs typeface="Times New Roman" panose="02020603050405020304" pitchFamily="18" charset="0"/>
              </a:rPr>
              <a:t>direct,</a:t>
            </a:r>
            <a:r>
              <a:rPr lang="en-GB" sz="2400" kern="100" dirty="0">
                <a:effectLst/>
                <a:ea typeface="Calibri" panose="020F0502020204030204" pitchFamily="34" charset="0"/>
                <a:cs typeface="Times New Roman" panose="02020603050405020304" pitchFamily="18" charset="0"/>
              </a:rPr>
              <a:t> and </a:t>
            </a:r>
            <a:r>
              <a:rPr lang="en-GB" sz="2400" b="1" kern="100" dirty="0">
                <a:effectLst/>
                <a:ea typeface="Calibri" panose="020F0502020204030204" pitchFamily="34" charset="0"/>
                <a:cs typeface="Times New Roman" panose="02020603050405020304" pitchFamily="18" charset="0"/>
              </a:rPr>
              <a:t>independent</a:t>
            </a:r>
            <a:r>
              <a:rPr lang="en-GB" sz="2400" kern="100" dirty="0">
                <a:effectLst/>
                <a:ea typeface="Calibri" panose="020F0502020204030204" pitchFamily="34" charset="0"/>
                <a:cs typeface="Times New Roman" panose="02020603050405020304" pitchFamily="18" charset="0"/>
              </a:rPr>
              <a:t>. Economical use of capacities with little overhead: right profiles, no longer than necessary, and at market-conforming rates.</a:t>
            </a:r>
          </a:p>
          <a:p>
            <a:pPr marL="342900" lvl="0" indent="-342900" algn="just">
              <a:lnSpc>
                <a:spcPct val="107000"/>
              </a:lnSpc>
              <a:spcBef>
                <a:spcPts val="0"/>
              </a:spcBef>
              <a:spcAft>
                <a:spcPts val="1200"/>
              </a:spcAft>
              <a:buFont typeface="Wingdings" panose="05000000000000000000" pitchFamily="2" charset="2"/>
              <a:buChar char=""/>
            </a:pPr>
            <a:r>
              <a:rPr lang="en-GB" sz="2400" b="1" dirty="0">
                <a:effectLst/>
                <a:ea typeface="Calibri" panose="020F0502020204030204" pitchFamily="34" charset="0"/>
                <a:cs typeface="Times New Roman" panose="02020603050405020304" pitchFamily="18" charset="0"/>
              </a:rPr>
              <a:t>Result-oriented</a:t>
            </a:r>
          </a:p>
          <a:p>
            <a:pPr marL="719138" lvl="0" indent="-358775" algn="just">
              <a:lnSpc>
                <a:spcPct val="107000"/>
              </a:lnSpc>
              <a:spcBef>
                <a:spcPts val="0"/>
              </a:spcBef>
              <a:spcAft>
                <a:spcPts val="600"/>
              </a:spcAft>
            </a:pPr>
            <a:r>
              <a:rPr lang="en-GB" sz="2400" dirty="0">
                <a:effectLst/>
                <a:ea typeface="Calibri" panose="020F0502020204030204" pitchFamily="34" charset="0"/>
                <a:cs typeface="Times New Roman" panose="02020603050405020304" pitchFamily="18" charset="0"/>
              </a:rPr>
              <a:t>Non-committal: exploration - quick scan</a:t>
            </a:r>
          </a:p>
          <a:p>
            <a:pPr marL="719138" lvl="0" indent="-358775" algn="just">
              <a:lnSpc>
                <a:spcPct val="107000"/>
              </a:lnSpc>
              <a:spcBef>
                <a:spcPts val="0"/>
              </a:spcBef>
              <a:spcAft>
                <a:spcPts val="1200"/>
              </a:spcAft>
            </a:pPr>
            <a:r>
              <a:rPr lang="en-GB" sz="2400" u="sng" dirty="0">
                <a:effectLst/>
                <a:ea typeface="Calibri" panose="020F0502020204030204" pitchFamily="34" charset="0"/>
                <a:cs typeface="Times New Roman" panose="02020603050405020304" pitchFamily="18" charset="0"/>
              </a:rPr>
              <a:t>Proposal</a:t>
            </a:r>
            <a:r>
              <a:rPr lang="en-GB" sz="2400" dirty="0">
                <a:effectLst/>
                <a:ea typeface="Calibri" panose="020F0502020204030204" pitchFamily="34" charset="0"/>
                <a:cs typeface="Times New Roman" panose="02020603050405020304" pitchFamily="18" charset="0"/>
              </a:rPr>
              <a:t>: feasibility study - … </a:t>
            </a:r>
            <a:endParaRPr lang="en-GB" sz="2400" dirty="0">
              <a:ea typeface="Calibri" panose="020F0502020204030204" pitchFamily="34" charset="0"/>
              <a:cs typeface="Times New Roman" panose="02020603050405020304" pitchFamily="18" charset="0"/>
            </a:endParaRPr>
          </a:p>
          <a:p>
            <a:pPr marL="360363" lvl="0" indent="-360363" algn="just">
              <a:lnSpc>
                <a:spcPct val="107000"/>
              </a:lnSpc>
              <a:spcBef>
                <a:spcPts val="0"/>
              </a:spcBef>
              <a:spcAft>
                <a:spcPts val="1200"/>
              </a:spcAft>
              <a:buFont typeface="Wingdings" panose="05000000000000000000" pitchFamily="2" charset="2"/>
              <a:buChar char="§"/>
            </a:pPr>
            <a:r>
              <a:rPr lang="en-GB" sz="2400" u="sng" dirty="0">
                <a:effectLst/>
                <a:ea typeface="Calibri" panose="020F0502020204030204" pitchFamily="34" charset="0"/>
                <a:cs typeface="Times New Roman" panose="02020603050405020304" pitchFamily="18" charset="0"/>
              </a:rPr>
              <a:t>Clear</a:t>
            </a:r>
            <a:r>
              <a:rPr lang="en-GB" sz="2400" dirty="0">
                <a:effectLst/>
                <a:ea typeface="Calibri" panose="020F0502020204030204" pitchFamily="34" charset="0"/>
                <a:cs typeface="Times New Roman" panose="02020603050405020304" pitchFamily="18" charset="0"/>
              </a:rPr>
              <a:t> in </a:t>
            </a:r>
            <a:r>
              <a:rPr lang="en-GB" sz="2400" b="1" dirty="0">
                <a:effectLst/>
                <a:ea typeface="Calibri" panose="020F0502020204030204" pitchFamily="34" charset="0"/>
                <a:cs typeface="Times New Roman" panose="02020603050405020304" pitchFamily="18" charset="0"/>
              </a:rPr>
              <a:t>communication</a:t>
            </a:r>
            <a:r>
              <a:rPr lang="en-GB" sz="2400" dirty="0">
                <a:effectLst/>
                <a:ea typeface="Calibri" panose="020F0502020204030204" pitchFamily="34" charset="0"/>
                <a:cs typeface="Times New Roman" panose="02020603050405020304" pitchFamily="18" charset="0"/>
              </a:rPr>
              <a:t>.</a:t>
            </a:r>
          </a:p>
          <a:p>
            <a:pPr marL="360363" lvl="0" indent="-360363" algn="just">
              <a:lnSpc>
                <a:spcPct val="107000"/>
              </a:lnSpc>
              <a:spcBef>
                <a:spcPts val="0"/>
              </a:spcBef>
              <a:spcAft>
                <a:spcPts val="1200"/>
              </a:spcAft>
              <a:buFont typeface="Wingdings" panose="05000000000000000000" pitchFamily="2" charset="2"/>
              <a:buChar char="§"/>
            </a:pPr>
            <a:r>
              <a:rPr lang="en-GB" sz="2400" dirty="0">
                <a:effectLst/>
                <a:ea typeface="Calibri" panose="020F0502020204030204" pitchFamily="34" charset="0"/>
                <a:cs typeface="Times New Roman" panose="02020603050405020304" pitchFamily="18" charset="0"/>
              </a:rPr>
              <a:t>Commitment to results in terms of </a:t>
            </a:r>
            <a:r>
              <a:rPr lang="en-GB" sz="2400" u="sng" dirty="0">
                <a:effectLst/>
                <a:ea typeface="Calibri" panose="020F0502020204030204" pitchFamily="34" charset="0"/>
                <a:cs typeface="Times New Roman" panose="02020603050405020304" pitchFamily="18" charset="0"/>
              </a:rPr>
              <a:t>delivery</a:t>
            </a:r>
            <a:r>
              <a:rPr lang="en-GB" sz="2400" dirty="0">
                <a:effectLst/>
                <a:ea typeface="Calibri" panose="020F0502020204030204" pitchFamily="34" charset="0"/>
                <a:cs typeface="Times New Roman" panose="02020603050405020304" pitchFamily="18" charset="0"/>
              </a:rPr>
              <a:t>, </a:t>
            </a:r>
            <a:r>
              <a:rPr lang="en-GB" sz="2400" u="sng" dirty="0">
                <a:effectLst/>
                <a:ea typeface="Calibri" panose="020F0502020204030204" pitchFamily="34" charset="0"/>
                <a:cs typeface="Times New Roman" panose="02020603050405020304" pitchFamily="18" charset="0"/>
              </a:rPr>
              <a:t>lead time</a:t>
            </a:r>
            <a:r>
              <a:rPr lang="en-GB" sz="2400" dirty="0">
                <a:effectLst/>
                <a:ea typeface="Calibri" panose="020F0502020204030204" pitchFamily="34" charset="0"/>
                <a:cs typeface="Times New Roman" panose="02020603050405020304" pitchFamily="18" charset="0"/>
              </a:rPr>
              <a:t>, and/or </a:t>
            </a:r>
            <a:r>
              <a:rPr lang="en-GB" sz="2400" u="sng" dirty="0">
                <a:effectLst/>
                <a:ea typeface="Calibri" panose="020F0502020204030204" pitchFamily="34" charset="0"/>
                <a:cs typeface="Times New Roman" panose="02020603050405020304" pitchFamily="18" charset="0"/>
              </a:rPr>
              <a:t>budget</a:t>
            </a:r>
            <a:r>
              <a:rPr lang="en-GB" sz="2400" dirty="0">
                <a:effectLst/>
                <a:ea typeface="Calibri" panose="020F0502020204030204" pitchFamily="34" charset="0"/>
                <a:cs typeface="Times New Roman" panose="02020603050405020304" pitchFamily="18" charset="0"/>
              </a:rPr>
              <a:t>.</a:t>
            </a:r>
          </a:p>
          <a:p>
            <a:pPr marL="360363" lvl="0" indent="-360363" algn="just">
              <a:lnSpc>
                <a:spcPct val="107000"/>
              </a:lnSpc>
              <a:spcBef>
                <a:spcPts val="0"/>
              </a:spcBef>
              <a:spcAft>
                <a:spcPts val="1200"/>
              </a:spcAft>
              <a:buFont typeface="Wingdings" panose="05000000000000000000" pitchFamily="2" charset="2"/>
              <a:buChar char="§"/>
            </a:pPr>
            <a:r>
              <a:rPr lang="en-GB" sz="2400" dirty="0">
                <a:effectLst/>
                <a:ea typeface="Calibri" panose="020F0502020204030204" pitchFamily="34" charset="0"/>
                <a:cs typeface="Times New Roman" panose="02020603050405020304" pitchFamily="18" charset="0"/>
              </a:rPr>
              <a:t>Attention to </a:t>
            </a:r>
            <a:r>
              <a:rPr lang="en-GB" sz="2400" b="1" dirty="0">
                <a:effectLst/>
                <a:ea typeface="Calibri" panose="020F0502020204030204" pitchFamily="34" charset="0"/>
                <a:cs typeface="Times New Roman" panose="02020603050405020304" pitchFamily="18" charset="0"/>
              </a:rPr>
              <a:t>consensus building </a:t>
            </a:r>
            <a:r>
              <a:rPr lang="en-GB" sz="2400" dirty="0">
                <a:effectLst/>
                <a:ea typeface="Calibri" panose="020F0502020204030204" pitchFamily="34" charset="0"/>
                <a:cs typeface="Times New Roman" panose="02020603050405020304" pitchFamily="18" charset="0"/>
              </a:rPr>
              <a:t>and </a:t>
            </a:r>
            <a:r>
              <a:rPr lang="en-GB" sz="2400" b="1" dirty="0">
                <a:effectLst/>
                <a:ea typeface="Calibri" panose="020F0502020204030204" pitchFamily="34" charset="0"/>
                <a:cs typeface="Times New Roman" panose="02020603050405020304" pitchFamily="18" charset="0"/>
              </a:rPr>
              <a:t>participation</a:t>
            </a:r>
            <a:r>
              <a:rPr lang="en-GB" sz="24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1608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B0D4-57EE-4148-A547-67433BE3FFA3}"/>
              </a:ext>
            </a:extLst>
          </p:cNvPr>
          <p:cNvSpPr>
            <a:spLocks noGrp="1"/>
          </p:cNvSpPr>
          <p:nvPr>
            <p:ph type="title"/>
          </p:nvPr>
        </p:nvSpPr>
        <p:spPr/>
        <p:txBody>
          <a:bodyPr/>
          <a:lstStyle/>
          <a:p>
            <a:r>
              <a:rPr lang="nl-BE" dirty="0"/>
              <a:t>Team</a:t>
            </a:r>
            <a:endParaRPr lang="en-BE" dirty="0"/>
          </a:p>
        </p:txBody>
      </p:sp>
      <p:sp>
        <p:nvSpPr>
          <p:cNvPr id="3" name="Subtitle 2">
            <a:extLst>
              <a:ext uri="{FF2B5EF4-FFF2-40B4-BE49-F238E27FC236}">
                <a16:creationId xmlns:a16="http://schemas.microsoft.com/office/drawing/2014/main" id="{DFB8CD80-FF1D-A545-8FFE-C43A56334E65}"/>
              </a:ext>
            </a:extLst>
          </p:cNvPr>
          <p:cNvSpPr>
            <a:spLocks noGrp="1"/>
          </p:cNvSpPr>
          <p:nvPr>
            <p:ph sz="half" idx="2"/>
          </p:nvPr>
        </p:nvSpPr>
        <p:spPr/>
        <p:txBody>
          <a:bodyPr>
            <a:normAutofit/>
          </a:bodyPr>
          <a:lstStyle/>
          <a:p>
            <a:pPr marL="360363" indent="-360363" algn="just">
              <a:lnSpc>
                <a:spcPct val="107000"/>
              </a:lnSpc>
              <a:spcBef>
                <a:spcPts val="0"/>
              </a:spcBef>
              <a:buFont typeface="Wingdings" panose="05000000000000000000" pitchFamily="2" charset="2"/>
              <a:buChar char="§"/>
            </a:pPr>
            <a:r>
              <a:rPr lang="en-GB" dirty="0">
                <a:effectLst/>
                <a:ea typeface="Calibri" panose="020F0502020204030204" pitchFamily="34" charset="0"/>
                <a:cs typeface="Times New Roman" panose="02020603050405020304" pitchFamily="18" charset="0"/>
              </a:rPr>
              <a:t>IM-PACT relies on a </a:t>
            </a:r>
            <a:r>
              <a:rPr lang="en-GB" u="sng" dirty="0">
                <a:effectLst/>
                <a:ea typeface="Calibri" panose="020F0502020204030204" pitchFamily="34" charset="0"/>
                <a:cs typeface="Times New Roman" panose="02020603050405020304" pitchFamily="18" charset="0"/>
              </a:rPr>
              <a:t>limited and agile</a:t>
            </a:r>
            <a:r>
              <a:rPr lang="en-GB" dirty="0">
                <a:effectLst/>
                <a:ea typeface="Calibri" panose="020F0502020204030204" pitchFamily="34" charset="0"/>
                <a:cs typeface="Times New Roman" panose="02020603050405020304" pitchFamily="18" charset="0"/>
              </a:rPr>
              <a:t> </a:t>
            </a:r>
            <a:r>
              <a:rPr lang="en-GB" b="1" dirty="0">
                <a:effectLst/>
                <a:ea typeface="Calibri" panose="020F0502020204030204" pitchFamily="34" charset="0"/>
                <a:cs typeface="Times New Roman" panose="02020603050405020304" pitchFamily="18" charset="0"/>
              </a:rPr>
              <a:t>team</a:t>
            </a:r>
            <a:r>
              <a:rPr lang="en-GB" dirty="0">
                <a:effectLst/>
                <a:ea typeface="Calibri" panose="020F0502020204030204" pitchFamily="34" charset="0"/>
                <a:cs typeface="Times New Roman" panose="02020603050405020304" pitchFamily="18" charset="0"/>
              </a:rPr>
              <a:t> of exceptional profiles, with broad knowledge and experience, always entrepreneurial.</a:t>
            </a:r>
          </a:p>
          <a:p>
            <a:pPr marL="0" indent="0" algn="just">
              <a:lnSpc>
                <a:spcPct val="107000"/>
              </a:lnSpc>
              <a:spcBef>
                <a:spcPts val="0"/>
              </a:spcBef>
              <a:buNone/>
            </a:pPr>
            <a:endParaRPr lang="en-GB" dirty="0">
              <a:effectLst/>
              <a:ea typeface="Calibri" panose="020F0502020204030204" pitchFamily="34" charset="0"/>
              <a:cs typeface="Times New Roman" panose="02020603050405020304" pitchFamily="18" charset="0"/>
            </a:endParaRPr>
          </a:p>
          <a:p>
            <a:pPr marL="360363" indent="-360363" algn="just">
              <a:lnSpc>
                <a:spcPct val="107000"/>
              </a:lnSpc>
              <a:spcBef>
                <a:spcPts val="0"/>
              </a:spcBef>
              <a:buFont typeface="Wingdings" panose="05000000000000000000" pitchFamily="2" charset="2"/>
              <a:buChar char="§"/>
            </a:pPr>
            <a:r>
              <a:rPr lang="en-GB" dirty="0">
                <a:effectLst/>
                <a:ea typeface="Calibri" panose="020F0502020204030204" pitchFamily="34" charset="0"/>
                <a:cs typeface="Times New Roman" panose="02020603050405020304" pitchFamily="18" charset="0"/>
              </a:rPr>
              <a:t>The team is supplemented for each project "ad hoc" and </a:t>
            </a:r>
            <a:r>
              <a:rPr lang="en-GB" u="sng" dirty="0">
                <a:effectLst/>
                <a:ea typeface="Calibri" panose="020F0502020204030204" pitchFamily="34" charset="0"/>
                <a:cs typeface="Times New Roman" panose="02020603050405020304" pitchFamily="18" charset="0"/>
              </a:rPr>
              <a:t>tailored with</a:t>
            </a:r>
            <a:r>
              <a:rPr lang="en-GB" dirty="0">
                <a:effectLst/>
                <a:ea typeface="Calibri" panose="020F0502020204030204" pitchFamily="34" charset="0"/>
                <a:cs typeface="Times New Roman" panose="02020603050405020304" pitchFamily="18" charset="0"/>
              </a:rPr>
              <a:t> the right </a:t>
            </a:r>
            <a:r>
              <a:rPr lang="en-GB" b="1" dirty="0">
                <a:effectLst/>
                <a:ea typeface="Calibri" panose="020F0502020204030204" pitchFamily="34" charset="0"/>
                <a:cs typeface="Times New Roman" panose="02020603050405020304" pitchFamily="18" charset="0"/>
              </a:rPr>
              <a:t>experts</a:t>
            </a:r>
            <a:r>
              <a:rPr lang="en-GB"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41752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B0D4-57EE-4148-A547-67433BE3FFA3}"/>
              </a:ext>
            </a:extLst>
          </p:cNvPr>
          <p:cNvSpPr>
            <a:spLocks noGrp="1"/>
          </p:cNvSpPr>
          <p:nvPr>
            <p:ph type="title"/>
          </p:nvPr>
        </p:nvSpPr>
        <p:spPr/>
        <p:txBody>
          <a:bodyPr/>
          <a:lstStyle/>
          <a:p>
            <a:r>
              <a:rPr lang="nl-BE" dirty="0"/>
              <a:t>Team</a:t>
            </a:r>
            <a:endParaRPr lang="en-BE" dirty="0"/>
          </a:p>
        </p:txBody>
      </p:sp>
      <p:sp>
        <p:nvSpPr>
          <p:cNvPr id="3" name="Subtitle 2">
            <a:extLst>
              <a:ext uri="{FF2B5EF4-FFF2-40B4-BE49-F238E27FC236}">
                <a16:creationId xmlns:a16="http://schemas.microsoft.com/office/drawing/2014/main" id="{DFB8CD80-FF1D-A545-8FFE-C43A56334E65}"/>
              </a:ext>
            </a:extLst>
          </p:cNvPr>
          <p:cNvSpPr>
            <a:spLocks noGrp="1"/>
          </p:cNvSpPr>
          <p:nvPr>
            <p:ph sz="half" idx="2"/>
          </p:nvPr>
        </p:nvSpPr>
        <p:spPr/>
        <p:txBody>
          <a:bodyPr>
            <a:noAutofit/>
          </a:bodyPr>
          <a:lstStyle/>
          <a:p>
            <a:pPr marL="0" indent="0" algn="just">
              <a:lnSpc>
                <a:spcPct val="100000"/>
              </a:lnSpc>
              <a:spcBef>
                <a:spcPts val="0"/>
              </a:spcBef>
              <a:buNone/>
            </a:pPr>
            <a:r>
              <a:rPr lang="en-GB" sz="1700" b="1" dirty="0" err="1">
                <a:solidFill>
                  <a:srgbClr val="FC6854"/>
                </a:solidFill>
                <a:effectLst/>
                <a:ea typeface="Calibri" panose="020F0502020204030204" pitchFamily="34" charset="0"/>
                <a:cs typeface="Times New Roman" panose="02020603050405020304" pitchFamily="18" charset="0"/>
              </a:rPr>
              <a:t>Daniël</a:t>
            </a:r>
            <a:r>
              <a:rPr lang="en-GB" sz="1700" b="1" dirty="0">
                <a:solidFill>
                  <a:srgbClr val="FC6854"/>
                </a:solidFill>
                <a:effectLst/>
                <a:ea typeface="Calibri" panose="020F0502020204030204" pitchFamily="34" charset="0"/>
                <a:cs typeface="Times New Roman" panose="02020603050405020304" pitchFamily="18" charset="0"/>
              </a:rPr>
              <a:t> </a:t>
            </a:r>
            <a:r>
              <a:rPr lang="en-GB" sz="1700" b="1" dirty="0" err="1">
                <a:solidFill>
                  <a:srgbClr val="FC6854"/>
                </a:solidFill>
                <a:effectLst/>
                <a:ea typeface="Calibri" panose="020F0502020204030204" pitchFamily="34" charset="0"/>
                <a:cs typeface="Times New Roman" panose="02020603050405020304" pitchFamily="18" charset="0"/>
              </a:rPr>
              <a:t>Termont</a:t>
            </a:r>
            <a:endParaRPr lang="en-GB" sz="1700" b="1" dirty="0">
              <a:solidFill>
                <a:srgbClr val="FC6854"/>
              </a:solidFill>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dirty="0">
                <a:effectLst/>
                <a:ea typeface="Calibri" panose="020F0502020204030204" pitchFamily="34" charset="0"/>
                <a:cs typeface="Times New Roman" panose="02020603050405020304" pitchFamily="18" charset="0"/>
              </a:rPr>
              <a:t>An impressive address book, but above all, (inter)national experience in bringing people and visions together around socially, economically, and sustainability relevant projects.</a:t>
            </a:r>
          </a:p>
          <a:p>
            <a:pPr marL="0" indent="0" algn="just">
              <a:lnSpc>
                <a:spcPct val="100000"/>
              </a:lnSpc>
              <a:spcBef>
                <a:spcPts val="0"/>
              </a:spcBef>
              <a:buNone/>
            </a:pPr>
            <a:endParaRPr lang="en-GB" sz="1700" dirty="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b="1" dirty="0" err="1">
                <a:solidFill>
                  <a:srgbClr val="FC6854"/>
                </a:solidFill>
                <a:effectLst/>
                <a:ea typeface="Calibri" panose="020F0502020204030204" pitchFamily="34" charset="0"/>
                <a:cs typeface="Times New Roman" panose="02020603050405020304" pitchFamily="18" charset="0"/>
              </a:rPr>
              <a:t>Veerle</a:t>
            </a:r>
            <a:r>
              <a:rPr lang="en-GB" sz="1700" b="1" dirty="0">
                <a:solidFill>
                  <a:srgbClr val="FC6854"/>
                </a:solidFill>
                <a:effectLst/>
                <a:ea typeface="Calibri" panose="020F0502020204030204" pitchFamily="34" charset="0"/>
                <a:cs typeface="Times New Roman" panose="02020603050405020304" pitchFamily="18" charset="0"/>
              </a:rPr>
              <a:t> </a:t>
            </a:r>
            <a:r>
              <a:rPr lang="en-GB" sz="1700" b="1" dirty="0" err="1">
                <a:solidFill>
                  <a:srgbClr val="FC6854"/>
                </a:solidFill>
                <a:effectLst/>
                <a:ea typeface="Calibri" panose="020F0502020204030204" pitchFamily="34" charset="0"/>
                <a:cs typeface="Times New Roman" panose="02020603050405020304" pitchFamily="18" charset="0"/>
              </a:rPr>
              <a:t>Simoens</a:t>
            </a:r>
            <a:endParaRPr lang="en-GB" sz="1700" b="1" dirty="0">
              <a:solidFill>
                <a:srgbClr val="FC6854"/>
              </a:solidFill>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dirty="0">
                <a:effectLst/>
                <a:ea typeface="Calibri" panose="020F0502020204030204" pitchFamily="34" charset="0"/>
                <a:cs typeface="Times New Roman" panose="02020603050405020304" pitchFamily="18" charset="0"/>
              </a:rPr>
              <a:t>A different and fresh view on independent governance: </a:t>
            </a:r>
            <a:r>
              <a:rPr lang="en-GB" sz="1700" dirty="0" err="1">
                <a:effectLst/>
                <a:ea typeface="Calibri" panose="020F0502020204030204" pitchFamily="34" charset="0"/>
                <a:cs typeface="Times New Roman" panose="02020603050405020304" pitchFamily="18" charset="0"/>
              </a:rPr>
              <a:t>Veerle</a:t>
            </a:r>
            <a:r>
              <a:rPr lang="en-GB" sz="1700" dirty="0">
                <a:effectLst/>
                <a:ea typeface="Calibri" panose="020F0502020204030204" pitchFamily="34" charset="0"/>
                <a:cs typeface="Times New Roman" panose="02020603050405020304" pitchFamily="18" charset="0"/>
              </a:rPr>
              <a:t> sets the right tone, ensures it's lively, and literally and figuratively guarantees harmony within IM-PACT.</a:t>
            </a:r>
          </a:p>
          <a:p>
            <a:pPr marL="0" indent="0" algn="just">
              <a:lnSpc>
                <a:spcPct val="100000"/>
              </a:lnSpc>
              <a:spcBef>
                <a:spcPts val="0"/>
              </a:spcBef>
              <a:buNone/>
            </a:pPr>
            <a:endParaRPr lang="en-GB" sz="1700"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b="1" dirty="0" err="1">
                <a:solidFill>
                  <a:srgbClr val="FC6854"/>
                </a:solidFill>
                <a:ea typeface="Calibri" panose="020F0502020204030204" pitchFamily="34" charset="0"/>
                <a:cs typeface="Times New Roman" panose="02020603050405020304" pitchFamily="18" charset="0"/>
              </a:rPr>
              <a:t>Ludy</a:t>
            </a:r>
            <a:r>
              <a:rPr lang="en-GB" sz="1700" b="1" dirty="0">
                <a:solidFill>
                  <a:srgbClr val="FC6854"/>
                </a:solidFill>
                <a:ea typeface="Calibri" panose="020F0502020204030204" pitchFamily="34" charset="0"/>
                <a:cs typeface="Times New Roman" panose="02020603050405020304" pitchFamily="18" charset="0"/>
              </a:rPr>
              <a:t> Modderie</a:t>
            </a:r>
          </a:p>
          <a:p>
            <a:pPr marL="0" indent="0" algn="just">
              <a:lnSpc>
                <a:spcPct val="100000"/>
              </a:lnSpc>
              <a:spcBef>
                <a:spcPts val="0"/>
              </a:spcBef>
              <a:buNone/>
            </a:pPr>
            <a:r>
              <a:rPr lang="en-GB" sz="1700" dirty="0">
                <a:ea typeface="Calibri" panose="020F0502020204030204" pitchFamily="34" charset="0"/>
                <a:cs typeface="Times New Roman" panose="02020603050405020304" pitchFamily="18" charset="0"/>
              </a:rPr>
              <a:t>Creating new concepts, taking on difficult and complex tasks, persevering with a results-oriented approach: ‘no water is too deep’ suits him perfectly in the right sense of the term.</a:t>
            </a:r>
          </a:p>
          <a:p>
            <a:pPr marL="0" indent="0" algn="just">
              <a:lnSpc>
                <a:spcPct val="100000"/>
              </a:lnSpc>
              <a:spcBef>
                <a:spcPts val="0"/>
              </a:spcBef>
              <a:buNone/>
            </a:pPr>
            <a:endParaRPr lang="en-GB" sz="1700" b="1" dirty="0">
              <a:solidFill>
                <a:srgbClr val="FC6854"/>
              </a:solidFill>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b="1" dirty="0">
                <a:solidFill>
                  <a:srgbClr val="FC6854"/>
                </a:solidFill>
                <a:effectLst/>
                <a:ea typeface="Calibri" panose="020F0502020204030204" pitchFamily="34" charset="0"/>
                <a:cs typeface="Times New Roman" panose="02020603050405020304" pitchFamily="18" charset="0"/>
              </a:rPr>
              <a:t>Ellen </a:t>
            </a:r>
            <a:r>
              <a:rPr lang="en-GB" sz="1700" b="1" dirty="0" err="1">
                <a:solidFill>
                  <a:srgbClr val="FC6854"/>
                </a:solidFill>
                <a:effectLst/>
                <a:ea typeface="Calibri" panose="020F0502020204030204" pitchFamily="34" charset="0"/>
                <a:cs typeface="Times New Roman" panose="02020603050405020304" pitchFamily="18" charset="0"/>
              </a:rPr>
              <a:t>Theeuwes</a:t>
            </a:r>
            <a:endParaRPr lang="en-GB" sz="1700" b="1" dirty="0">
              <a:solidFill>
                <a:srgbClr val="FC6854"/>
              </a:solidFill>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dirty="0">
                <a:effectLst/>
                <a:ea typeface="Calibri" panose="020F0502020204030204" pitchFamily="34" charset="0"/>
                <a:cs typeface="Times New Roman" panose="02020603050405020304" pitchFamily="18" charset="0"/>
              </a:rPr>
              <a:t>Ellen masters the art of mapping out all interests in detail and fairly meeting everyone's needs.</a:t>
            </a:r>
          </a:p>
          <a:p>
            <a:pPr marL="0" indent="0" algn="just">
              <a:lnSpc>
                <a:spcPct val="100000"/>
              </a:lnSpc>
              <a:spcBef>
                <a:spcPts val="0"/>
              </a:spcBef>
              <a:buNone/>
            </a:pPr>
            <a:endParaRPr lang="en-GB" sz="17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944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B0D4-57EE-4148-A547-67433BE3FFA3}"/>
              </a:ext>
            </a:extLst>
          </p:cNvPr>
          <p:cNvSpPr>
            <a:spLocks noGrp="1"/>
          </p:cNvSpPr>
          <p:nvPr>
            <p:ph type="title"/>
          </p:nvPr>
        </p:nvSpPr>
        <p:spPr/>
        <p:txBody>
          <a:bodyPr/>
          <a:lstStyle/>
          <a:p>
            <a:r>
              <a:rPr lang="nl-BE" dirty="0"/>
              <a:t>Team</a:t>
            </a:r>
            <a:endParaRPr lang="en-BE" dirty="0"/>
          </a:p>
        </p:txBody>
      </p:sp>
      <p:sp>
        <p:nvSpPr>
          <p:cNvPr id="3" name="Subtitle 2">
            <a:extLst>
              <a:ext uri="{FF2B5EF4-FFF2-40B4-BE49-F238E27FC236}">
                <a16:creationId xmlns:a16="http://schemas.microsoft.com/office/drawing/2014/main" id="{DFB8CD80-FF1D-A545-8FFE-C43A56334E65}"/>
              </a:ext>
            </a:extLst>
          </p:cNvPr>
          <p:cNvSpPr>
            <a:spLocks noGrp="1"/>
          </p:cNvSpPr>
          <p:nvPr>
            <p:ph sz="half" idx="2"/>
          </p:nvPr>
        </p:nvSpPr>
        <p:spPr>
          <a:xfrm>
            <a:off x="4038600" y="641350"/>
            <a:ext cx="7315200" cy="6216650"/>
          </a:xfrm>
        </p:spPr>
        <p:txBody>
          <a:bodyPr>
            <a:noAutofit/>
          </a:bodyPr>
          <a:lstStyle/>
          <a:p>
            <a:pPr marL="0" indent="0" algn="just">
              <a:lnSpc>
                <a:spcPct val="100000"/>
              </a:lnSpc>
              <a:spcBef>
                <a:spcPts val="0"/>
              </a:spcBef>
              <a:buNone/>
            </a:pPr>
            <a:r>
              <a:rPr lang="en-GB" sz="1700" b="1" dirty="0">
                <a:solidFill>
                  <a:srgbClr val="FC6854"/>
                </a:solidFill>
                <a:effectLst/>
                <a:ea typeface="Calibri" panose="020F0502020204030204" pitchFamily="34" charset="0"/>
                <a:cs typeface="Times New Roman" panose="02020603050405020304" pitchFamily="18" charset="0"/>
              </a:rPr>
              <a:t>Philippe </a:t>
            </a:r>
            <a:r>
              <a:rPr lang="en-GB" sz="1700" b="1" dirty="0" err="1">
                <a:solidFill>
                  <a:srgbClr val="FC6854"/>
                </a:solidFill>
                <a:effectLst/>
                <a:ea typeface="Calibri" panose="020F0502020204030204" pitchFamily="34" charset="0"/>
                <a:cs typeface="Times New Roman" panose="02020603050405020304" pitchFamily="18" charset="0"/>
              </a:rPr>
              <a:t>Versavel</a:t>
            </a:r>
            <a:endParaRPr lang="en-GB" sz="1700" dirty="0">
              <a:solidFill>
                <a:srgbClr val="FC6854"/>
              </a:solidFill>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dirty="0">
                <a:effectLst/>
                <a:ea typeface="Calibri" panose="020F0502020204030204" pitchFamily="34" charset="0"/>
                <a:cs typeface="Times New Roman" panose="02020603050405020304" pitchFamily="18" charset="0"/>
              </a:rPr>
              <a:t>The ‘people’ manager who helps build your business, hands-on and pragmatic. Data, logistics, waste management, and specifically plastics fascinate him incredibly.</a:t>
            </a:r>
          </a:p>
          <a:p>
            <a:pPr marL="0" indent="0" algn="just">
              <a:lnSpc>
                <a:spcPct val="100000"/>
              </a:lnSpc>
              <a:spcBef>
                <a:spcPts val="0"/>
              </a:spcBef>
              <a:buNone/>
            </a:pPr>
            <a:endParaRPr lang="en-GB" sz="1700"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1700" b="1" dirty="0">
                <a:solidFill>
                  <a:srgbClr val="FC6854"/>
                </a:solidFill>
                <a:effectLst/>
                <a:ea typeface="Aptos" panose="020B0004020202020204" pitchFamily="34" charset="0"/>
              </a:rPr>
              <a:t>Guy De </a:t>
            </a:r>
            <a:r>
              <a:rPr lang="en-GB" sz="1700" b="1" dirty="0" err="1">
                <a:solidFill>
                  <a:srgbClr val="FC6854"/>
                </a:solidFill>
                <a:effectLst/>
                <a:ea typeface="Aptos" panose="020B0004020202020204" pitchFamily="34" charset="0"/>
              </a:rPr>
              <a:t>Clercq</a:t>
            </a:r>
            <a:r>
              <a:rPr lang="en-GB" sz="1700" b="1" dirty="0">
                <a:solidFill>
                  <a:srgbClr val="FC6854"/>
                </a:solidFill>
                <a:effectLst/>
                <a:ea typeface="Aptos" panose="020B0004020202020204" pitchFamily="34" charset="0"/>
              </a:rPr>
              <a:t> </a:t>
            </a:r>
          </a:p>
          <a:p>
            <a:pPr marL="0" indent="0" algn="just">
              <a:lnSpc>
                <a:spcPct val="100000"/>
              </a:lnSpc>
              <a:spcBef>
                <a:spcPts val="0"/>
              </a:spcBef>
              <a:buNone/>
            </a:pPr>
            <a:r>
              <a:rPr lang="en-GB" sz="1700" dirty="0">
                <a:effectLst/>
                <a:ea typeface="Aptos" panose="020B0004020202020204" pitchFamily="34" charset="0"/>
              </a:rPr>
              <a:t>With over thirty years of relevant experience as a business advisor, enterprises can be supported at crucial moments in their business operations, primarily in financial and legal matters. As an investor, significant knowledge and experience have been gained in various sectors, but primarily in real estate, environment and energy. Altogether, this contributes effectively to the achievement of IM-PACT’s objectives and its enterprises and partners.</a:t>
            </a:r>
          </a:p>
          <a:p>
            <a:pPr marL="0" indent="0" algn="just">
              <a:lnSpc>
                <a:spcPct val="100000"/>
              </a:lnSpc>
              <a:spcBef>
                <a:spcPts val="0"/>
              </a:spcBef>
              <a:buNone/>
            </a:pPr>
            <a:endParaRPr lang="en-GB" sz="1700" dirty="0">
              <a:effectLst/>
              <a:ea typeface="Aptos" panose="020B0004020202020204" pitchFamily="34" charset="0"/>
            </a:endParaRPr>
          </a:p>
          <a:p>
            <a:pPr marL="0" indent="0" algn="just">
              <a:lnSpc>
                <a:spcPct val="100000"/>
              </a:lnSpc>
              <a:spcBef>
                <a:spcPts val="0"/>
              </a:spcBef>
              <a:buNone/>
            </a:pPr>
            <a:r>
              <a:rPr lang="en-GB" sz="1700" b="1" dirty="0">
                <a:solidFill>
                  <a:srgbClr val="FC6854"/>
                </a:solidFill>
                <a:ea typeface="Calibri" panose="020F0502020204030204" pitchFamily="34" charset="0"/>
                <a:cs typeface="Times New Roman" panose="02020603050405020304" pitchFamily="18" charset="0"/>
              </a:rPr>
              <a:t>Filip Modderie</a:t>
            </a:r>
          </a:p>
          <a:p>
            <a:pPr marL="0" indent="0" algn="just">
              <a:lnSpc>
                <a:spcPct val="100000"/>
              </a:lnSpc>
              <a:spcBef>
                <a:spcPts val="0"/>
              </a:spcBef>
              <a:buNone/>
            </a:pPr>
            <a:r>
              <a:rPr lang="en-GB" sz="1700" dirty="0">
                <a:ea typeface="Calibri" panose="020F0502020204030204" pitchFamily="34" charset="0"/>
                <a:cs typeface="Times New Roman" panose="02020603050405020304" pitchFamily="18" charset="0"/>
              </a:rPr>
              <a:t>From new product/service idea to go-to-market, with a strong digital backbone and above all with a heart for customer and employee experience.</a:t>
            </a:r>
          </a:p>
          <a:p>
            <a:pPr marL="0" indent="0" algn="just">
              <a:lnSpc>
                <a:spcPct val="100000"/>
              </a:lnSpc>
              <a:spcBef>
                <a:spcPts val="0"/>
              </a:spcBef>
              <a:buNone/>
            </a:pPr>
            <a:endParaRPr lang="en-GB" sz="17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9958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m-pact template" id="{99BA07EA-5C33-C444-A551-DB4F8D0B41FD}" vid="{B2A26DB0-7B20-6140-9F2B-67B6E94DE4C3}"/>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511</Words>
  <Application>Microsoft Macintosh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Montserrat</vt:lpstr>
      <vt:lpstr>Wingdings</vt:lpstr>
      <vt:lpstr>Office Theme</vt:lpstr>
      <vt:lpstr>im-pact</vt:lpstr>
      <vt:lpstr>INTRODUCTION</vt:lpstr>
      <vt:lpstr>BRAND COMMITMENTS</vt:lpstr>
      <vt:lpstr>Team</vt:lpstr>
      <vt:lpstr>Team</vt:lpstr>
      <vt:lpstr>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voorstel</dc:title>
  <dc:creator>Filip Modderie</dc:creator>
  <cp:lastModifiedBy>Filip Modderie</cp:lastModifiedBy>
  <cp:revision>16</cp:revision>
  <dcterms:created xsi:type="dcterms:W3CDTF">2024-03-07T08:59:57Z</dcterms:created>
  <dcterms:modified xsi:type="dcterms:W3CDTF">2024-03-07T09:27:45Z</dcterms:modified>
</cp:coreProperties>
</file>